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25487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116" y="1496484"/>
            <a:ext cx="6166644" cy="3183467"/>
          </a:xfrm>
        </p:spPr>
        <p:txBody>
          <a:bodyPr anchor="b"/>
          <a:lstStyle>
            <a:lvl1pPr algn="ctr">
              <a:defRPr sz="4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860" y="4802717"/>
            <a:ext cx="5441156" cy="2207683"/>
          </a:xfrm>
        </p:spPr>
        <p:txBody>
          <a:bodyPr/>
          <a:lstStyle>
            <a:lvl1pPr marL="0" indent="0" algn="ctr">
              <a:buNone/>
              <a:defRPr sz="1904"/>
            </a:lvl1pPr>
            <a:lvl2pPr marL="362742" indent="0" algn="ctr">
              <a:buNone/>
              <a:defRPr sz="1587"/>
            </a:lvl2pPr>
            <a:lvl3pPr marL="725485" indent="0" algn="ctr">
              <a:buNone/>
              <a:defRPr sz="1428"/>
            </a:lvl3pPr>
            <a:lvl4pPr marL="1088227" indent="0" algn="ctr">
              <a:buNone/>
              <a:defRPr sz="1269"/>
            </a:lvl4pPr>
            <a:lvl5pPr marL="1450970" indent="0" algn="ctr">
              <a:buNone/>
              <a:defRPr sz="1269"/>
            </a:lvl5pPr>
            <a:lvl6pPr marL="1813712" indent="0" algn="ctr">
              <a:buNone/>
              <a:defRPr sz="1269"/>
            </a:lvl6pPr>
            <a:lvl7pPr marL="2176455" indent="0" algn="ctr">
              <a:buNone/>
              <a:defRPr sz="1269"/>
            </a:lvl7pPr>
            <a:lvl8pPr marL="2539197" indent="0" algn="ctr">
              <a:buNone/>
              <a:defRPr sz="1269"/>
            </a:lvl8pPr>
            <a:lvl9pPr marL="2901940" indent="0" algn="ctr">
              <a:buNone/>
              <a:defRPr sz="12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13.01.2022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896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13.01.2022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373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91771" y="486834"/>
            <a:ext cx="1564332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773" y="486834"/>
            <a:ext cx="4602311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13.01.2022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389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13.01.2022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607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94" y="2279653"/>
            <a:ext cx="6257330" cy="3803649"/>
          </a:xfrm>
        </p:spPr>
        <p:txBody>
          <a:bodyPr anchor="b"/>
          <a:lstStyle>
            <a:lvl1pPr>
              <a:defRPr sz="4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94" y="6119286"/>
            <a:ext cx="6257330" cy="2000249"/>
          </a:xfrm>
        </p:spPr>
        <p:txBody>
          <a:bodyPr/>
          <a:lstStyle>
            <a:lvl1pPr marL="0" indent="0">
              <a:buNone/>
              <a:defRPr sz="1904">
                <a:solidFill>
                  <a:schemeClr val="tx1"/>
                </a:solidFill>
              </a:defRPr>
            </a:lvl1pPr>
            <a:lvl2pPr marL="362742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2pPr>
            <a:lvl3pPr marL="72548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3pPr>
            <a:lvl4pPr marL="1088227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4pPr>
            <a:lvl5pPr marL="1450970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5pPr>
            <a:lvl6pPr marL="1813712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6pPr>
            <a:lvl7pPr marL="2176455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7pPr>
            <a:lvl8pPr marL="2539197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8pPr>
            <a:lvl9pPr marL="2901940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13.01.2022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258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773" y="2434167"/>
            <a:ext cx="308332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2780" y="2434167"/>
            <a:ext cx="308332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13.01.2022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42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17" y="486836"/>
            <a:ext cx="625733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718" y="2241551"/>
            <a:ext cx="3069152" cy="1098549"/>
          </a:xfrm>
        </p:spPr>
        <p:txBody>
          <a:bodyPr anchor="b"/>
          <a:lstStyle>
            <a:lvl1pPr marL="0" indent="0">
              <a:buNone/>
              <a:defRPr sz="1904" b="1"/>
            </a:lvl1pPr>
            <a:lvl2pPr marL="362742" indent="0">
              <a:buNone/>
              <a:defRPr sz="1587" b="1"/>
            </a:lvl2pPr>
            <a:lvl3pPr marL="725485" indent="0">
              <a:buNone/>
              <a:defRPr sz="1428" b="1"/>
            </a:lvl3pPr>
            <a:lvl4pPr marL="1088227" indent="0">
              <a:buNone/>
              <a:defRPr sz="1269" b="1"/>
            </a:lvl4pPr>
            <a:lvl5pPr marL="1450970" indent="0">
              <a:buNone/>
              <a:defRPr sz="1269" b="1"/>
            </a:lvl5pPr>
            <a:lvl6pPr marL="1813712" indent="0">
              <a:buNone/>
              <a:defRPr sz="1269" b="1"/>
            </a:lvl6pPr>
            <a:lvl7pPr marL="2176455" indent="0">
              <a:buNone/>
              <a:defRPr sz="1269" b="1"/>
            </a:lvl7pPr>
            <a:lvl8pPr marL="2539197" indent="0">
              <a:buNone/>
              <a:defRPr sz="1269" b="1"/>
            </a:lvl8pPr>
            <a:lvl9pPr marL="2901940" indent="0">
              <a:buNone/>
              <a:defRPr sz="12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18" y="3340100"/>
            <a:ext cx="306915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2781" y="2241551"/>
            <a:ext cx="3084267" cy="1098549"/>
          </a:xfrm>
        </p:spPr>
        <p:txBody>
          <a:bodyPr anchor="b"/>
          <a:lstStyle>
            <a:lvl1pPr marL="0" indent="0">
              <a:buNone/>
              <a:defRPr sz="1904" b="1"/>
            </a:lvl1pPr>
            <a:lvl2pPr marL="362742" indent="0">
              <a:buNone/>
              <a:defRPr sz="1587" b="1"/>
            </a:lvl2pPr>
            <a:lvl3pPr marL="725485" indent="0">
              <a:buNone/>
              <a:defRPr sz="1428" b="1"/>
            </a:lvl3pPr>
            <a:lvl4pPr marL="1088227" indent="0">
              <a:buNone/>
              <a:defRPr sz="1269" b="1"/>
            </a:lvl4pPr>
            <a:lvl5pPr marL="1450970" indent="0">
              <a:buNone/>
              <a:defRPr sz="1269" b="1"/>
            </a:lvl5pPr>
            <a:lvl6pPr marL="1813712" indent="0">
              <a:buNone/>
              <a:defRPr sz="1269" b="1"/>
            </a:lvl6pPr>
            <a:lvl7pPr marL="2176455" indent="0">
              <a:buNone/>
              <a:defRPr sz="1269" b="1"/>
            </a:lvl7pPr>
            <a:lvl8pPr marL="2539197" indent="0">
              <a:buNone/>
              <a:defRPr sz="1269" b="1"/>
            </a:lvl8pPr>
            <a:lvl9pPr marL="2901940" indent="0">
              <a:buNone/>
              <a:defRPr sz="12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72781" y="3340100"/>
            <a:ext cx="308426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13.01.2022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829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13.01.2022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335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13.01.2022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393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18" y="609600"/>
            <a:ext cx="2339886" cy="2133600"/>
          </a:xfrm>
        </p:spPr>
        <p:txBody>
          <a:bodyPr anchor="b"/>
          <a:lstStyle>
            <a:lvl1pPr>
              <a:defRPr sz="25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4267" y="1316569"/>
            <a:ext cx="3672780" cy="6498167"/>
          </a:xfrm>
        </p:spPr>
        <p:txBody>
          <a:bodyPr/>
          <a:lstStyle>
            <a:lvl1pPr>
              <a:defRPr sz="2539"/>
            </a:lvl1pPr>
            <a:lvl2pPr>
              <a:defRPr sz="2222"/>
            </a:lvl2pPr>
            <a:lvl3pPr>
              <a:defRPr sz="1904"/>
            </a:lvl3pPr>
            <a:lvl4pPr>
              <a:defRPr sz="1587"/>
            </a:lvl4pPr>
            <a:lvl5pPr>
              <a:defRPr sz="1587"/>
            </a:lvl5pPr>
            <a:lvl6pPr>
              <a:defRPr sz="1587"/>
            </a:lvl6pPr>
            <a:lvl7pPr>
              <a:defRPr sz="1587"/>
            </a:lvl7pPr>
            <a:lvl8pPr>
              <a:defRPr sz="1587"/>
            </a:lvl8pPr>
            <a:lvl9pPr>
              <a:defRPr sz="15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718" y="2743200"/>
            <a:ext cx="2339886" cy="5082117"/>
          </a:xfrm>
        </p:spPr>
        <p:txBody>
          <a:bodyPr/>
          <a:lstStyle>
            <a:lvl1pPr marL="0" indent="0">
              <a:buNone/>
              <a:defRPr sz="1269"/>
            </a:lvl1pPr>
            <a:lvl2pPr marL="362742" indent="0">
              <a:buNone/>
              <a:defRPr sz="1111"/>
            </a:lvl2pPr>
            <a:lvl3pPr marL="725485" indent="0">
              <a:buNone/>
              <a:defRPr sz="952"/>
            </a:lvl3pPr>
            <a:lvl4pPr marL="1088227" indent="0">
              <a:buNone/>
              <a:defRPr sz="793"/>
            </a:lvl4pPr>
            <a:lvl5pPr marL="1450970" indent="0">
              <a:buNone/>
              <a:defRPr sz="793"/>
            </a:lvl5pPr>
            <a:lvl6pPr marL="1813712" indent="0">
              <a:buNone/>
              <a:defRPr sz="793"/>
            </a:lvl6pPr>
            <a:lvl7pPr marL="2176455" indent="0">
              <a:buNone/>
              <a:defRPr sz="793"/>
            </a:lvl7pPr>
            <a:lvl8pPr marL="2539197" indent="0">
              <a:buNone/>
              <a:defRPr sz="793"/>
            </a:lvl8pPr>
            <a:lvl9pPr marL="2901940" indent="0">
              <a:buNone/>
              <a:defRPr sz="7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13.01.2022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962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18" y="609600"/>
            <a:ext cx="2339886" cy="2133600"/>
          </a:xfrm>
        </p:spPr>
        <p:txBody>
          <a:bodyPr anchor="b"/>
          <a:lstStyle>
            <a:lvl1pPr>
              <a:defRPr sz="25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4267" y="1316569"/>
            <a:ext cx="3672780" cy="6498167"/>
          </a:xfrm>
        </p:spPr>
        <p:txBody>
          <a:bodyPr anchor="t"/>
          <a:lstStyle>
            <a:lvl1pPr marL="0" indent="0">
              <a:buNone/>
              <a:defRPr sz="2539"/>
            </a:lvl1pPr>
            <a:lvl2pPr marL="362742" indent="0">
              <a:buNone/>
              <a:defRPr sz="2222"/>
            </a:lvl2pPr>
            <a:lvl3pPr marL="725485" indent="0">
              <a:buNone/>
              <a:defRPr sz="1904"/>
            </a:lvl3pPr>
            <a:lvl4pPr marL="1088227" indent="0">
              <a:buNone/>
              <a:defRPr sz="1587"/>
            </a:lvl4pPr>
            <a:lvl5pPr marL="1450970" indent="0">
              <a:buNone/>
              <a:defRPr sz="1587"/>
            </a:lvl5pPr>
            <a:lvl6pPr marL="1813712" indent="0">
              <a:buNone/>
              <a:defRPr sz="1587"/>
            </a:lvl6pPr>
            <a:lvl7pPr marL="2176455" indent="0">
              <a:buNone/>
              <a:defRPr sz="1587"/>
            </a:lvl7pPr>
            <a:lvl8pPr marL="2539197" indent="0">
              <a:buNone/>
              <a:defRPr sz="1587"/>
            </a:lvl8pPr>
            <a:lvl9pPr marL="2901940" indent="0">
              <a:buNone/>
              <a:defRPr sz="15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718" y="2743200"/>
            <a:ext cx="2339886" cy="5082117"/>
          </a:xfrm>
        </p:spPr>
        <p:txBody>
          <a:bodyPr/>
          <a:lstStyle>
            <a:lvl1pPr marL="0" indent="0">
              <a:buNone/>
              <a:defRPr sz="1269"/>
            </a:lvl1pPr>
            <a:lvl2pPr marL="362742" indent="0">
              <a:buNone/>
              <a:defRPr sz="1111"/>
            </a:lvl2pPr>
            <a:lvl3pPr marL="725485" indent="0">
              <a:buNone/>
              <a:defRPr sz="952"/>
            </a:lvl3pPr>
            <a:lvl4pPr marL="1088227" indent="0">
              <a:buNone/>
              <a:defRPr sz="793"/>
            </a:lvl4pPr>
            <a:lvl5pPr marL="1450970" indent="0">
              <a:buNone/>
              <a:defRPr sz="793"/>
            </a:lvl5pPr>
            <a:lvl6pPr marL="1813712" indent="0">
              <a:buNone/>
              <a:defRPr sz="793"/>
            </a:lvl6pPr>
            <a:lvl7pPr marL="2176455" indent="0">
              <a:buNone/>
              <a:defRPr sz="793"/>
            </a:lvl7pPr>
            <a:lvl8pPr marL="2539197" indent="0">
              <a:buNone/>
              <a:defRPr sz="793"/>
            </a:lvl8pPr>
            <a:lvl9pPr marL="2901940" indent="0">
              <a:buNone/>
              <a:defRPr sz="7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13.01.2022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663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773" y="486836"/>
            <a:ext cx="62573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773" y="2434167"/>
            <a:ext cx="62573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8773" y="8475136"/>
            <a:ext cx="163234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6F307-F126-4BCC-B0FF-7BECA08F84BB}" type="datetimeFigureOut">
              <a:rPr lang="nb-NO" smtClean="0"/>
              <a:t>13.01.2022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3178" y="8475136"/>
            <a:ext cx="24485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3755" y="8475136"/>
            <a:ext cx="163234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626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5485" rtl="0" eaLnBrk="1" latinLnBrk="0" hangingPunct="1">
        <a:lnSpc>
          <a:spcPct val="90000"/>
        </a:lnSpc>
        <a:spcBef>
          <a:spcPct val="0"/>
        </a:spcBef>
        <a:buNone/>
        <a:defRPr sz="34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71" indent="-181371" algn="l" defTabSz="725485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1pPr>
      <a:lvl2pPr marL="544114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06856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3pPr>
      <a:lvl4pPr marL="1269599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632341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995084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357826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720569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3083311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742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485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8227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970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3712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6455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9197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1940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77AB014-14E3-49F2-BC11-301AD9DF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4" y="0"/>
            <a:ext cx="6735467" cy="449157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F180FBF-6EB3-4523-B7A6-91C433CC6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1" y="4491579"/>
            <a:ext cx="6867239" cy="4579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8DBBB-018A-4423-AC10-6138A38FA0F4}"/>
              </a:ext>
            </a:extLst>
          </p:cNvPr>
          <p:cNvSpPr txBox="1"/>
          <p:nvPr/>
        </p:nvSpPr>
        <p:spPr>
          <a:xfrm>
            <a:off x="249841" y="72969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endParaRPr lang="nb-NO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99A75-76EE-4591-BFB6-D837892B1856}"/>
              </a:ext>
            </a:extLst>
          </p:cNvPr>
          <p:cNvSpPr txBox="1"/>
          <p:nvPr/>
        </p:nvSpPr>
        <p:spPr>
          <a:xfrm>
            <a:off x="249840" y="4390812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426405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Brandão Niebuhr dos Santos</dc:creator>
  <cp:lastModifiedBy>Bernardo Brandão Niebuhr dos Santos</cp:lastModifiedBy>
  <cp:revision>2</cp:revision>
  <dcterms:created xsi:type="dcterms:W3CDTF">2022-01-13T15:32:11Z</dcterms:created>
  <dcterms:modified xsi:type="dcterms:W3CDTF">2022-01-13T16:04:32Z</dcterms:modified>
</cp:coreProperties>
</file>