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9" r:id="rId11"/>
    <p:sldId id="268" r:id="rId12"/>
    <p:sldId id="271" r:id="rId13"/>
    <p:sldId id="272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6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6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7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04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3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3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6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B08C-8727-4AF8-A0E7-D97ADDB5D0EF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4D90-AE4E-4940-9A26-0FE1E937C4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SecureIM</a:t>
            </a:r>
            <a:r>
              <a:rPr lang="en-US" altLang="zh-CN" dirty="0" smtClean="0"/>
              <a:t> Design and Attacks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Team member:</a:t>
            </a:r>
          </a:p>
          <a:p>
            <a:r>
              <a:rPr lang="en-US" altLang="zh-CN" dirty="0" smtClean="0"/>
              <a:t>Chi Zhang | email:zhang.chi12@husky.neu.edu </a:t>
            </a:r>
          </a:p>
          <a:p>
            <a:r>
              <a:rPr lang="en-US" altLang="zh-CN" dirty="0" err="1" smtClean="0"/>
              <a:t>Yuyang</a:t>
            </a:r>
            <a:r>
              <a:rPr lang="en-US" altLang="zh-CN" dirty="0" smtClean="0"/>
              <a:t> Zhang | </a:t>
            </a:r>
            <a:r>
              <a:rPr lang="en-US" altLang="zh-CN" dirty="0" err="1" smtClean="0"/>
              <a:t>email:zhang.yuya@husky.neu.edu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our design, we assume the server to be secure and let the server to generate </a:t>
            </a:r>
            <a:r>
              <a:rPr lang="en-US" altLang="zh-CN" dirty="0" smtClean="0"/>
              <a:t>the session </a:t>
            </a:r>
            <a:r>
              <a:rPr lang="en-US" altLang="zh-CN" dirty="0"/>
              <a:t>key for clients before they authenticate to each other. In such case, if the </a:t>
            </a:r>
            <a:r>
              <a:rPr lang="en-US" altLang="zh-CN" dirty="0" smtClean="0"/>
              <a:t>server is </a:t>
            </a:r>
            <a:r>
              <a:rPr lang="en-US" altLang="zh-CN" dirty="0"/>
              <a:t>compromised or impersonated, the conversation between clients could be </a:t>
            </a:r>
            <a:r>
              <a:rPr lang="en-US" altLang="zh-CN" dirty="0" smtClean="0"/>
              <a:t>possibly decrypted </a:t>
            </a:r>
            <a:r>
              <a:rPr lang="en-US" altLang="zh-CN" dirty="0"/>
              <a:t>by the attacker.</a:t>
            </a:r>
          </a:p>
          <a:p>
            <a:r>
              <a:rPr lang="en-US" altLang="zh-CN" dirty="0"/>
              <a:t>To fix this issue, we can improve the protocol as mentioned in the answer to question 4</a:t>
            </a:r>
          </a:p>
          <a:p>
            <a:pPr marL="0" indent="0">
              <a:buNone/>
            </a:pPr>
            <a:r>
              <a:rPr lang="en-US" altLang="zh-CN" smtClean="0"/>
              <a:t>         – </a:t>
            </a:r>
            <a:r>
              <a:rPr lang="en-US" altLang="zh-CN" dirty="0"/>
              <a:t>perform a separate </a:t>
            </a:r>
            <a:r>
              <a:rPr lang="en-US" altLang="zh-CN" dirty="0" err="1"/>
              <a:t>Diffie</a:t>
            </a:r>
            <a:r>
              <a:rPr lang="en-US" altLang="zh-CN" dirty="0"/>
              <a:t>-Hellman key exchange between clients.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46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Attacks against other teams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login with username and password not stored by the server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Choudhury-Sean-</a:t>
            </a:r>
            <a:r>
              <a:rPr lang="en-US" altLang="zh-CN" dirty="0" err="1"/>
              <a:t>sean</a:t>
            </a:r>
            <a:endParaRPr lang="en-US" altLang="zh-CN" dirty="0" smtClean="0"/>
          </a:p>
          <a:p>
            <a:r>
              <a:rPr lang="en-US" altLang="zh-CN" dirty="0" smtClean="0"/>
              <a:t>2. Client session key sent without encryption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Oberstein</a:t>
            </a:r>
            <a:r>
              <a:rPr lang="en-US" altLang="zh-CN" dirty="0"/>
              <a:t>-Jesse-</a:t>
            </a:r>
            <a:r>
              <a:rPr lang="en-US" altLang="zh-CN" dirty="0" err="1"/>
              <a:t>joberste</a:t>
            </a:r>
            <a:endParaRPr lang="en-US" altLang="zh-CN" dirty="0" smtClean="0"/>
          </a:p>
          <a:p>
            <a:r>
              <a:rPr lang="en-US" altLang="zh-CN" dirty="0" smtClean="0"/>
              <a:t>3. The authentication protocol vulnerable to a MITM attack, 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 key exchange not encrypted.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/>
              <a:t>Atluri-Vamsi-vamsi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session key sent without encryption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2665"/>
            <a:ext cx="10515600" cy="2193496"/>
          </a:xfrm>
        </p:spPr>
      </p:pic>
      <p:sp>
        <p:nvSpPr>
          <p:cNvPr id="5" name="文本框 4"/>
          <p:cNvSpPr txBox="1"/>
          <p:nvPr/>
        </p:nvSpPr>
        <p:spPr>
          <a:xfrm>
            <a:off x="966158" y="4002657"/>
            <a:ext cx="974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the design by </a:t>
            </a:r>
            <a:r>
              <a:rPr lang="en-US" altLang="zh-CN" dirty="0" err="1" smtClean="0"/>
              <a:t>Oberstein</a:t>
            </a:r>
            <a:r>
              <a:rPr lang="en-US" altLang="zh-CN" dirty="0" smtClean="0"/>
              <a:t>-Jesse-</a:t>
            </a:r>
            <a:r>
              <a:rPr lang="en-US" altLang="zh-CN" dirty="0" err="1" smtClean="0"/>
              <a:t>joberste</a:t>
            </a:r>
            <a:r>
              <a:rPr lang="en-US" altLang="zh-CN" dirty="0" smtClean="0"/>
              <a:t>, the components for generating session key is not encrypted. Attacker could record the traffic to get the 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ab</a:t>
            </a:r>
            <a:r>
              <a:rPr lang="en-US" altLang="zh-CN" dirty="0" smtClean="0"/>
              <a:t> to decrypt their 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0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authentication protocol vulnerable to a MITM attack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7" y="1690688"/>
            <a:ext cx="6341165" cy="3007988"/>
          </a:xfrm>
        </p:spPr>
      </p:pic>
      <p:sp>
        <p:nvSpPr>
          <p:cNvPr id="5" name="文本框 4"/>
          <p:cNvSpPr txBox="1"/>
          <p:nvPr/>
        </p:nvSpPr>
        <p:spPr>
          <a:xfrm>
            <a:off x="1518249" y="4891177"/>
            <a:ext cx="874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the design by </a:t>
            </a:r>
            <a:r>
              <a:rPr lang="en-US" altLang="zh-CN" dirty="0" err="1" smtClean="0"/>
              <a:t>Atluri-Vamsi</a:t>
            </a:r>
            <a:r>
              <a:rPr lang="en-US" altLang="zh-CN" dirty="0"/>
              <a:t>, the </a:t>
            </a:r>
            <a:r>
              <a:rPr lang="en-US" altLang="zh-CN" dirty="0" err="1"/>
              <a:t>Diffie</a:t>
            </a:r>
            <a:r>
              <a:rPr lang="en-US" altLang="zh-CN" dirty="0"/>
              <a:t>-Hellman key exchange conversation is not encrypted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85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Attacks against other teams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  Sending some mal-form message can cause the server crash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Explicitly mentioned in the final report.</a:t>
            </a:r>
            <a:endParaRPr lang="en-US" altLang="zh-CN" dirty="0"/>
          </a:p>
          <a:p>
            <a:r>
              <a:rPr lang="en-US" altLang="zh-CN" dirty="0" smtClean="0"/>
              <a:t>5. Attackers can make replay attack.</a:t>
            </a:r>
          </a:p>
          <a:p>
            <a:pPr marL="0" indent="0">
              <a:buNone/>
            </a:pPr>
            <a:r>
              <a:rPr lang="en-US" altLang="zh-CN" dirty="0" smtClean="0"/>
              <a:t>       no nonce is included in the messages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/>
              <a:t>Driskill-Ceridwen-cdris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6. </a:t>
            </a:r>
            <a:r>
              <a:rPr lang="en-US" altLang="zh-CN" dirty="0" smtClean="0"/>
              <a:t>Does not have </a:t>
            </a:r>
            <a:r>
              <a:rPr lang="en-US" altLang="zh-CN" dirty="0" smtClean="0"/>
              <a:t>proof for the result of 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 key exchange process</a:t>
            </a:r>
          </a:p>
          <a:p>
            <a:r>
              <a:rPr lang="en-US" altLang="zh-CN" dirty="0" smtClean="0"/>
              <a:t>7. Denial-of-Service attack toward the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8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Sending some mal-form message can cause the server crash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690688"/>
            <a:ext cx="9269119" cy="2676899"/>
          </a:xfrm>
        </p:spPr>
      </p:pic>
    </p:spTree>
    <p:extLst>
      <p:ext uri="{BB962C8B-B14F-4D97-AF65-F5344CB8AC3E}">
        <p14:creationId xmlns:p14="http://schemas.microsoft.com/office/powerpoint/2010/main" val="47357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Attackers can make replay attack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995" y="1863725"/>
            <a:ext cx="6516009" cy="1514686"/>
          </a:xfrm>
        </p:spPr>
      </p:pic>
      <p:sp>
        <p:nvSpPr>
          <p:cNvPr id="5" name="文本框 4"/>
          <p:cNvSpPr txBox="1"/>
          <p:nvPr/>
        </p:nvSpPr>
        <p:spPr>
          <a:xfrm>
            <a:off x="1207698" y="3786996"/>
            <a:ext cx="8652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the design </a:t>
            </a:r>
            <a:r>
              <a:rPr lang="en-US" altLang="zh-CN" dirty="0"/>
              <a:t>by </a:t>
            </a:r>
            <a:r>
              <a:rPr lang="en-US" altLang="zh-CN" dirty="0" err="1" smtClean="0"/>
              <a:t>Driskill-Ceridwen</a:t>
            </a:r>
            <a:r>
              <a:rPr lang="en-US" altLang="zh-CN" dirty="0" smtClean="0"/>
              <a:t>, specifically</a:t>
            </a:r>
            <a:r>
              <a:rPr lang="en-US" altLang="zh-CN" dirty="0"/>
              <a:t>, the attacker can record the authentication session between A and B, and replay the messages to successfully build a connection with B.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90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Does not have proof for the result of </a:t>
            </a:r>
            <a:r>
              <a:rPr lang="en-US" altLang="zh-CN" dirty="0" err="1"/>
              <a:t>Diffie</a:t>
            </a:r>
            <a:r>
              <a:rPr lang="en-US" altLang="zh-CN" dirty="0"/>
              <a:t>-Hellman key exchange process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509"/>
            <a:ext cx="10515600" cy="3475035"/>
          </a:xfrm>
        </p:spPr>
      </p:pic>
      <p:sp>
        <p:nvSpPr>
          <p:cNvPr id="5" name="文本框 4"/>
          <p:cNvSpPr txBox="1"/>
          <p:nvPr/>
        </p:nvSpPr>
        <p:spPr>
          <a:xfrm>
            <a:off x="1061049" y="5080958"/>
            <a:ext cx="916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the design by </a:t>
            </a:r>
            <a:r>
              <a:rPr lang="en-US" altLang="zh-CN" dirty="0" err="1" smtClean="0"/>
              <a:t>Koduru</a:t>
            </a:r>
            <a:r>
              <a:rPr lang="en-US" altLang="zh-CN" dirty="0" smtClean="0"/>
              <a:t>-Ashok, If </a:t>
            </a:r>
            <a:r>
              <a:rPr lang="en-US" altLang="zh-CN" dirty="0"/>
              <a:t>an attacker intercepts the DH component message and replaces with another recorded message, neither client nor server can know the DH key exchange fails.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33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Denial-of-Service attack toward the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Singh-</a:t>
            </a:r>
            <a:r>
              <a:rPr lang="en-US" altLang="zh-CN" dirty="0" err="1" smtClean="0"/>
              <a:t>Mahima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mahina</a:t>
            </a:r>
            <a:endParaRPr lang="en-US" altLang="zh-CN" dirty="0" smtClean="0"/>
          </a:p>
          <a:p>
            <a:r>
              <a:rPr lang="en-US" altLang="zh-CN" dirty="0" smtClean="0"/>
              <a:t>Mahajan-</a:t>
            </a:r>
            <a:r>
              <a:rPr lang="en-US" altLang="zh-CN" dirty="0" err="1" smtClean="0"/>
              <a:t>Janhavi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5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Does </a:t>
            </a:r>
            <a:r>
              <a:rPr lang="en-US" altLang="zh-CN" dirty="0"/>
              <a:t>not provide PFS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17" y="1885214"/>
            <a:ext cx="4944165" cy="1333686"/>
          </a:xfrm>
        </p:spPr>
      </p:pic>
      <p:sp>
        <p:nvSpPr>
          <p:cNvPr id="5" name="文本框 4"/>
          <p:cNvSpPr txBox="1"/>
          <p:nvPr/>
        </p:nvSpPr>
        <p:spPr>
          <a:xfrm>
            <a:off x="1138687" y="3450566"/>
            <a:ext cx="952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example, in the design by </a:t>
            </a:r>
            <a:r>
              <a:rPr lang="en-US" altLang="zh-CN" dirty="0" err="1" smtClean="0"/>
              <a:t>Yangyang</a:t>
            </a:r>
            <a:r>
              <a:rPr lang="en-US" altLang="zh-CN" dirty="0" smtClean="0"/>
              <a:t>, if the attacker breaks into the server and get K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 , all of the communications between the clients would be clear to the attacker.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3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Prerequisite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A user knows his username and password.</a:t>
            </a:r>
          </a:p>
          <a:p>
            <a:r>
              <a:rPr lang="en-US" altLang="zh-CN" dirty="0" smtClean="0"/>
              <a:t>2. The server knows:</a:t>
            </a:r>
          </a:p>
          <a:p>
            <a:pPr marL="0" indent="0">
              <a:buNone/>
            </a:pPr>
            <a:r>
              <a:rPr lang="en-US" altLang="zh-CN" dirty="0" smtClean="0"/>
              <a:t>           Salted hash of all the user passwords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Server’s RSA public and private key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3. </a:t>
            </a:r>
            <a:r>
              <a:rPr lang="en-US" altLang="zh-CN" dirty="0">
                <a:solidFill>
                  <a:prstClr val="black"/>
                </a:solidFill>
              </a:rPr>
              <a:t>The </a:t>
            </a:r>
            <a:r>
              <a:rPr lang="en-US" altLang="zh-CN" dirty="0" smtClean="0">
                <a:solidFill>
                  <a:prstClr val="black"/>
                </a:solidFill>
              </a:rPr>
              <a:t>client </a:t>
            </a:r>
            <a:r>
              <a:rPr lang="en-US" altLang="zh-CN" dirty="0">
                <a:solidFill>
                  <a:prstClr val="black"/>
                </a:solidFill>
              </a:rPr>
              <a:t>knows</a:t>
            </a:r>
            <a:r>
              <a:rPr lang="en-US" altLang="zh-CN" dirty="0" smtClean="0">
                <a:solidFill>
                  <a:prstClr val="black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           Server port and IP(provided in the </a:t>
            </a:r>
            <a:r>
              <a:rPr lang="en-US" altLang="zh-CN" dirty="0" err="1" smtClean="0">
                <a:solidFill>
                  <a:prstClr val="black"/>
                </a:solidFill>
              </a:rPr>
              <a:t>cfg</a:t>
            </a:r>
            <a:r>
              <a:rPr lang="en-US" altLang="zh-CN" dirty="0" smtClean="0">
                <a:solidFill>
                  <a:prstClr val="black"/>
                </a:solidFill>
              </a:rPr>
              <a:t> file)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Server’s public key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0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Cannot </a:t>
            </a:r>
            <a:r>
              <a:rPr lang="en-US" altLang="zh-CN" dirty="0"/>
              <a:t>run or login to the server following the instructions in README.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0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07657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6854406" y="963713"/>
            <a:ext cx="3850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listens to a port with a TCP server socket. It can manage online and offline users, and help them to authenticate each other. </a:t>
            </a: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has a TCP connection with the server. Based on the connection, the client can login, logout, get user list from the server and get authorization to talk to other clients.</a:t>
            </a: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also listens to a port with a UDP server socket. Based on it, clients can exchange messages with each other. </a:t>
            </a: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like PFS, identity hiding, </a:t>
            </a:r>
            <a:r>
              <a:rPr lang="en-US" altLang="zh-CN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Protection, etc. are provided</a:t>
            </a:r>
            <a:endParaRPr lang="zh-CN" altLang="zh-C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Key-establish Protocol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5" y="1765152"/>
            <a:ext cx="7519803" cy="4058216"/>
          </a:xfrm>
        </p:spPr>
      </p:pic>
      <p:sp>
        <p:nvSpPr>
          <p:cNvPr id="5" name="文本框 4"/>
          <p:cNvSpPr txBox="1"/>
          <p:nvPr/>
        </p:nvSpPr>
        <p:spPr>
          <a:xfrm>
            <a:off x="8264105" y="365125"/>
            <a:ext cx="33384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 sends a “hello” message to the server.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generates a 128-bit nonce N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sends back part of it (the 21-128 bits) and its hash value.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 finds N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through computations and generates a DH component a. </a:t>
            </a:r>
            <a:endParaRPr lang="en-US" altLang="zh-CN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server first checks if the value of N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right. If it’s right, it decrypts the data with its private key. C2 is a nonce which confirm A got the right session key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 uses its private key to decrypt the message. Now client A and server shares the session key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g</a:t>
            </a:r>
            <a:r>
              <a:rPr lang="en-US" altLang="zh-CN" baseline="30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 p.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server decrypts the message with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confirms C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right.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Peer key establishment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7" y="1690688"/>
            <a:ext cx="6170151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7110735" y="632544"/>
            <a:ext cx="45547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 sends a “list” message to the server, encrypted with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responds with all online user names, encrypted with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 sends a “</a:t>
            </a:r>
            <a:r>
              <a:rPr lang="en-US" altLang="zh-CN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message specifying “B” to the server, encrypted with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generates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 and B, and send it back together with (IP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altLang="zh-CN" baseline="-250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pub-B), encrypt with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 creates a “connect” message including (“A”, pub-A,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encrypts it with pub-B, and sends it to B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B decrypts the message with its private key, generates C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encrypts with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sends it back along with C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 decrypts the message with its private key, confirms C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right, and adds B into the authenticated client list. Then it sends back a “connected” message.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B decrypts the message with its private key, confirms C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right.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3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Peer Validation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1934"/>
            <a:ext cx="6735791" cy="1771897"/>
          </a:xfrm>
        </p:spPr>
      </p:pic>
      <p:sp>
        <p:nvSpPr>
          <p:cNvPr id="5" name="文本框 4"/>
          <p:cNvSpPr txBox="1"/>
          <p:nvPr/>
        </p:nvSpPr>
        <p:spPr>
          <a:xfrm>
            <a:off x="7841411" y="1529691"/>
            <a:ext cx="39681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 that now client B cannot make sure it’s the real client A, since other clients like C can also claim itself to be A and initiate the above connection request. 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 smtClean="0"/>
              <a:t>client </a:t>
            </a:r>
            <a:r>
              <a:rPr lang="en-US" altLang="zh-CN" dirty="0"/>
              <a:t>B sends a “validate” message containing A’s information to the server and confirms its identity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 </a:t>
            </a:r>
            <a:r>
              <a:rPr lang="en-US" altLang="zh-CN" dirty="0"/>
              <a:t>If it is real, then B adds A into the authenticated client list.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4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Protocol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0" y="2024553"/>
            <a:ext cx="7716327" cy="1762371"/>
          </a:xfrm>
        </p:spPr>
      </p:pic>
      <p:sp>
        <p:nvSpPr>
          <p:cNvPr id="5" name="文本框 4"/>
          <p:cNvSpPr txBox="1"/>
          <p:nvPr/>
        </p:nvSpPr>
        <p:spPr>
          <a:xfrm>
            <a:off x="8928340" y="1751576"/>
            <a:ext cx="2113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 A specifies the type as “</a:t>
            </a:r>
            <a:r>
              <a:rPr lang="en-US" altLang="zh-CN" dirty="0" err="1"/>
              <a:t>msg</a:t>
            </a:r>
            <a:r>
              <a:rPr lang="en-US" altLang="zh-CN" dirty="0"/>
              <a:t>”, add “A” and the message encrypted with K</a:t>
            </a:r>
            <a:r>
              <a:rPr lang="en-US" altLang="zh-CN" baseline="-25000" dirty="0"/>
              <a:t>AB</a:t>
            </a:r>
            <a:r>
              <a:rPr lang="en-US" altLang="zh-CN" dirty="0"/>
              <a:t>, encrypts the whole message with pub-B, and sends it to client B.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6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Logout protocol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4" y="1690688"/>
            <a:ext cx="7573432" cy="4086795"/>
          </a:xfrm>
        </p:spPr>
      </p:pic>
      <p:sp>
        <p:nvSpPr>
          <p:cNvPr id="5" name="文本框 4"/>
          <p:cNvSpPr txBox="1"/>
          <p:nvPr/>
        </p:nvSpPr>
        <p:spPr>
          <a:xfrm>
            <a:off x="8514272" y="1471927"/>
            <a:ext cx="3252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 sends a “logout” message to the server, encrypted with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the server removes A from the online user list, deletes all A’s information including K</a:t>
            </a:r>
            <a:r>
              <a:rPr lang="en-US" altLang="zh-CN" baseline="-25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pub-A, etc., and sends backs “ok”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en-US" altLang="zh-CN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 notifies all connected client (in this case only client B) a “disconnect” message and then exits. Client B receives this message and remove A from the authenticated client list.</a:t>
            </a:r>
            <a:endParaRPr lang="zh-CN" altLang="zh-CN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Additional protection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Password protection </a:t>
            </a:r>
          </a:p>
          <a:p>
            <a:r>
              <a:rPr lang="en-US" altLang="zh-CN" dirty="0" smtClean="0"/>
              <a:t>Resistant </a:t>
            </a:r>
            <a:r>
              <a:rPr lang="en-US" altLang="zh-CN" dirty="0"/>
              <a:t>to denial of service </a:t>
            </a:r>
            <a:r>
              <a:rPr lang="en-US" altLang="zh-CN" dirty="0" smtClean="0"/>
              <a:t>attacks(usage of challenge, timestamp, limited times for password entering)</a:t>
            </a:r>
          </a:p>
          <a:p>
            <a:r>
              <a:rPr lang="en-US" altLang="zh-CN" dirty="0" smtClean="0"/>
              <a:t>End-points hiding, PFS(session key would be forgotten after disconnect)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1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1091</Words>
  <Application>Microsoft Office PowerPoint</Application>
  <PresentationFormat>宽屏</PresentationFormat>
  <Paragraphs>87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Times New Roman</vt:lpstr>
      <vt:lpstr>Office 主题</vt:lpstr>
      <vt:lpstr>SecureIM Design and Attacks</vt:lpstr>
      <vt:lpstr>Prerequisite</vt:lpstr>
      <vt:lpstr>Architecture</vt:lpstr>
      <vt:lpstr>Key-establish Protocol</vt:lpstr>
      <vt:lpstr>Peer key establishment</vt:lpstr>
      <vt:lpstr>Peer Validation</vt:lpstr>
      <vt:lpstr>Message Protocol</vt:lpstr>
      <vt:lpstr>Logout protocol</vt:lpstr>
      <vt:lpstr>Additional protection</vt:lpstr>
      <vt:lpstr>Known vulnerabilities</vt:lpstr>
      <vt:lpstr>Attacks against other teams</vt:lpstr>
      <vt:lpstr>Client session key sent without encryption </vt:lpstr>
      <vt:lpstr>The authentication protocol vulnerable to a MITM attack</vt:lpstr>
      <vt:lpstr>Attacks against other teams</vt:lpstr>
      <vt:lpstr>Sending some mal-form message can cause the server crash </vt:lpstr>
      <vt:lpstr>Attackers can make replay attack</vt:lpstr>
      <vt:lpstr>Does not have proof for the result of Diffie-Hellman key exchange process </vt:lpstr>
      <vt:lpstr>Denial-of-Service attack toward the server</vt:lpstr>
      <vt:lpstr>Does not provide PFS</vt:lpstr>
      <vt:lpstr>Cannot run or login to the server following the instructions in README.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SecureIM Design and Attacks</dc:title>
  <dc:creator>zhangyy</dc:creator>
  <cp:lastModifiedBy>zhangyy</cp:lastModifiedBy>
  <cp:revision>86</cp:revision>
  <dcterms:created xsi:type="dcterms:W3CDTF">2017-04-28T06:18:45Z</dcterms:created>
  <dcterms:modified xsi:type="dcterms:W3CDTF">2017-04-28T17:54:10Z</dcterms:modified>
</cp:coreProperties>
</file>