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Routing Information Base</a:t>
            </a:r>
          </a:p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Info Model</a:t>
            </a:r>
          </a:p>
          <a:p>
            <a:pPr>
              <a:buNone/>
            </a:pPr>
            <a:r>
              <a:rPr sz="3000" lang="en">
                <a:latin typeface="Calibri"/>
                <a:ea typeface="Calibri"/>
                <a:cs typeface="Calibri"/>
                <a:sym typeface="Calibri"/>
              </a:rPr>
              <a:t>draft-ietf-i2rs-rib-info-model-02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Nitin Bahadur (nitin_bahadur@yahoo.com)</a:t>
            </a:r>
          </a:p>
          <a:p>
            <a:pPr rtl="0" lvl="0"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Ron Folkes (ronf@juniper.net)</a:t>
            </a:r>
          </a:p>
          <a:p>
            <a:pPr rtl="0" lvl="0">
              <a:buNone/>
            </a:pPr>
            <a:r>
              <a:rPr u="sng" sz="2400" lang="en">
                <a:latin typeface="Calibri"/>
                <a:ea typeface="Calibri"/>
                <a:cs typeface="Calibri"/>
                <a:sym typeface="Calibri"/>
              </a:rPr>
              <a:t>Sriganesh Kini (sriganesh.kini@ericsson.com)</a:t>
            </a:r>
          </a:p>
          <a:p>
            <a:pPr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Jan Medved (jmedved@cisco.com)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677325" x="312525"/>
            <a:ext cy="312599" cx="449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IETF 89 March 2-9, 2014 - London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Summary of changes from -01 to -02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-</a:t>
            </a:r>
            <a:r>
              <a:rPr lang="en"/>
              <a:t> MULTI_TOPOLOGY_ID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-</a:t>
            </a:r>
            <a:r>
              <a:rPr lang="en"/>
              <a:t> rpf-check-interface</a:t>
            </a:r>
          </a:p>
          <a:p>
            <a:pPr rtl="0" lvl="0">
              <a:buNone/>
            </a:pPr>
            <a:r>
              <a:rPr b="1" lang="en">
                <a:solidFill>
                  <a:srgbClr val="FF0000"/>
                </a:solidFill>
              </a:rPr>
              <a:t>-</a:t>
            </a:r>
            <a:r>
              <a:rPr lang="en"/>
              <a:t> Inter-domain extensions to RIB</a:t>
            </a:r>
          </a:p>
          <a:p>
            <a:pPr>
              <a:buNone/>
            </a:pPr>
            <a:r>
              <a:rPr b="1" lang="en">
                <a:solidFill>
                  <a:srgbClr val="FF0000"/>
                </a:solidFill>
              </a:rPr>
              <a:t>-</a:t>
            </a:r>
            <a:r>
              <a:rPr lang="en"/>
              <a:t> Optimized exit control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Nexthop content update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Removed ambiguous example associated with the "address" option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Made text clear by adding separate options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interface+IP address</a:t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interface+MAC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Updates to load-balancing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Nexthop weight </a:t>
            </a:r>
          </a:p>
          <a:p>
            <a:r>
              <a:t/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Was </a:t>
            </a:r>
            <a:r>
              <a:rPr u="sng" lang="en"/>
              <a:t>percentage</a:t>
            </a:r>
            <a:r>
              <a:rPr lang="en"/>
              <a:t> number</a:t>
            </a:r>
          </a:p>
          <a:p>
            <a:r>
              <a:t/>
            </a:r>
          </a:p>
          <a:p>
            <a:pPr rtl="0" lvl="0" indent="-419100" marL="9144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Now it is a proportion of the total weights.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Grammar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Changes made to rBNF grammar as per other updates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but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We are planning to change modeling language from rBNF to UML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work plans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Capability modeling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Modeling language change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Separate draft on routing-policies</a:t>
            </a:r>
          </a:p>
          <a:p>
            <a:pPr rtl="0" lvl="0">
              <a:lnSpc>
                <a:spcPct val="150000"/>
              </a:lnSpc>
              <a:buNone/>
            </a:pPr>
            <a:r>
              <a:rPr lang="en"/>
              <a:t>Split use-cases to separate draft(s)</a:t>
            </a:r>
          </a:p>
          <a:p>
            <a:pPr>
              <a:lnSpc>
                <a:spcPct val="150000"/>
              </a:lnSpc>
              <a:buNone/>
            </a:pPr>
            <a:r>
              <a:rPr lang="en"/>
              <a:t>Write applicability drafts for use-cases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Questions/comments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