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30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573469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buSzPct val="100000"/>
              <a:defRPr sz="4800"/>
            </a:lvl1pPr>
            <a:lvl2pPr indent="304800" algn="ctr">
              <a:buSzPct val="100000"/>
              <a:defRPr sz="4800"/>
            </a:lvl2pPr>
            <a:lvl3pPr indent="304800" algn="ctr">
              <a:buSzPct val="100000"/>
              <a:defRPr sz="4800"/>
            </a:lvl3pPr>
            <a:lvl4pPr indent="304800" algn="ctr">
              <a:buSzPct val="100000"/>
              <a:defRPr sz="4800"/>
            </a:lvl4pPr>
            <a:lvl5pPr indent="304800" algn="ctr">
              <a:buSzPct val="100000"/>
              <a:defRPr sz="4800"/>
            </a:lvl5pPr>
            <a:lvl6pPr indent="304800" algn="ctr">
              <a:buSzPct val="100000"/>
              <a:defRPr sz="4800"/>
            </a:lvl6pPr>
            <a:lvl7pPr indent="304800" algn="ctr">
              <a:buSzPct val="100000"/>
              <a:defRPr sz="4800"/>
            </a:lvl7pPr>
            <a:lvl8pPr indent="304800" algn="ctr">
              <a:buSzPct val="100000"/>
              <a:defRPr sz="4800"/>
            </a:lvl8pPr>
            <a:lvl9pPr indent="304800" algn="ctr"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itin_bahadur@yahoo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Routing Information Base</a:t>
            </a:r>
          </a:p>
          <a:p>
            <a:pPr lvl="0" rtl="0"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Info Model</a:t>
            </a:r>
          </a:p>
          <a:p>
            <a:pPr>
              <a:buNone/>
            </a:pPr>
            <a:r>
              <a:rPr lang="en" sz="3000" dirty="0" smtClean="0">
                <a:latin typeface="Calibri"/>
                <a:ea typeface="Calibri"/>
                <a:cs typeface="Calibri"/>
                <a:sym typeface="Calibri"/>
              </a:rPr>
              <a:t>draft-ietf-i2rs-rib-info-model-0</a:t>
            </a:r>
            <a:r>
              <a:rPr lang="en-US" sz="3000" dirty="0" smtClean="0">
                <a:latin typeface="Calibri"/>
                <a:ea typeface="Calibri"/>
                <a:cs typeface="Calibri"/>
                <a:sym typeface="Calibri"/>
              </a:rPr>
              <a:t>8</a:t>
            </a:r>
            <a:endParaRPr lang="en" sz="3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Nitin Bahadur (</a:t>
            </a:r>
            <a:r>
              <a:rPr lang="en" sz="2400" dirty="0">
                <a:latin typeface="Calibri"/>
                <a:ea typeface="Calibri"/>
                <a:cs typeface="Calibri"/>
                <a:sym typeface="Calibri"/>
                <a:hlinkClick r:id="rId3"/>
              </a:rPr>
              <a:t>nitin_bahadur@yahoo.com</a:t>
            </a: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 rtl="0">
              <a:buNone/>
            </a:pPr>
            <a:r>
              <a:rPr lang="en" sz="2400" u="sng" dirty="0" smtClean="0">
                <a:latin typeface="Calibri"/>
                <a:ea typeface="Calibri"/>
                <a:cs typeface="Calibri"/>
                <a:sym typeface="Calibri"/>
              </a:rPr>
              <a:t>Sriganesh </a:t>
            </a:r>
            <a:r>
              <a:rPr lang="en" sz="2400" u="sng" dirty="0">
                <a:latin typeface="Calibri"/>
                <a:ea typeface="Calibri"/>
                <a:cs typeface="Calibri"/>
                <a:sym typeface="Calibri"/>
              </a:rPr>
              <a:t>Kini (sriganesh.kini@ericsson.com)</a:t>
            </a:r>
          </a:p>
          <a:p>
            <a:pPr>
              <a:buNone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Jan Medved (jmedved@cisco.com)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35456" y="205978"/>
            <a:ext cx="7831726" cy="99417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Summary of changes from -</a:t>
            </a:r>
            <a:r>
              <a:rPr lang="en" dirty="0" smtClean="0"/>
              <a:t>0</a:t>
            </a:r>
            <a:r>
              <a:rPr lang="en-US" dirty="0" smtClean="0"/>
              <a:t>7</a:t>
            </a:r>
            <a:r>
              <a:rPr lang="en" dirty="0" smtClean="0"/>
              <a:t> </a:t>
            </a:r>
            <a:r>
              <a:rPr lang="en" dirty="0"/>
              <a:t>to -</a:t>
            </a:r>
            <a:r>
              <a:rPr lang="en" dirty="0" smtClean="0"/>
              <a:t>0</a:t>
            </a:r>
            <a:r>
              <a:rPr lang="en-US" dirty="0" smtClean="0"/>
              <a:t>8</a:t>
            </a:r>
            <a:br>
              <a:rPr lang="en-US" dirty="0" smtClean="0"/>
            </a:br>
            <a:r>
              <a:rPr lang="en-US" dirty="0" smtClean="0"/>
              <a:t>(Based on WG LC comments)</a:t>
            </a:r>
            <a:endParaRPr lang="en"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356096"/>
            <a:ext cx="8229600" cy="32332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 Simplified </a:t>
            </a:r>
            <a:r>
              <a:rPr lang="en-US" dirty="0" err="1" smtClean="0">
                <a:solidFill>
                  <a:schemeClr val="tx1"/>
                </a:solidFill>
              </a:rPr>
              <a:t>nexthop</a:t>
            </a:r>
            <a:r>
              <a:rPr lang="en-US" dirty="0" smtClean="0">
                <a:solidFill>
                  <a:schemeClr val="tx1"/>
                </a:solidFill>
              </a:rPr>
              <a:t> grammar for the common case</a:t>
            </a:r>
            <a:endParaRPr lang="en-US" b="1" dirty="0" smtClean="0">
              <a:solidFill>
                <a:schemeClr val="tx1"/>
              </a:solidFill>
            </a:endParaRPr>
          </a:p>
          <a:p>
            <a:pPr marL="190500" indent="0"/>
            <a:r>
              <a:rPr lang="en-US" dirty="0" smtClean="0"/>
              <a:t>- Added grammar rules for de-</a:t>
            </a:r>
            <a:r>
              <a:rPr lang="en-US" dirty="0" err="1" smtClean="0"/>
              <a:t>capsulating</a:t>
            </a:r>
            <a:r>
              <a:rPr lang="en-US" dirty="0" smtClean="0"/>
              <a:t> a tunnel (</a:t>
            </a:r>
            <a:r>
              <a:rPr lang="en-US" dirty="0" err="1" smtClean="0"/>
              <a:t>Eg</a:t>
            </a:r>
            <a:r>
              <a:rPr lang="en-US" dirty="0" smtClean="0"/>
              <a:t>. MPLS, GRE, etc..)</a:t>
            </a:r>
            <a:endParaRPr lang="en-US" dirty="0"/>
          </a:p>
          <a:p>
            <a:r>
              <a:rPr lang="en-US" dirty="0"/>
              <a:t>- Fixed </a:t>
            </a:r>
            <a:r>
              <a:rPr lang="en-US" dirty="0" smtClean="0"/>
              <a:t>misc. </a:t>
            </a:r>
            <a:r>
              <a:rPr lang="en-US" dirty="0"/>
              <a:t>editorial </a:t>
            </a:r>
            <a:r>
              <a:rPr lang="en-US" dirty="0" smtClean="0"/>
              <a:t>issues, added more usage examples and clarifying text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Macintosh PowerPoint</Application>
  <PresentationFormat>On-screen Show (16:9)</PresentationFormat>
  <Paragraphs>10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simple-light</vt:lpstr>
      <vt:lpstr>Routing Information Base Info Model draft-ietf-i2rs-rib-info-model-08</vt:lpstr>
      <vt:lpstr>Summary of changes from -07 to -08 (Based on WG LC comments)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Information Base Info Model draft-ietf-i2rs-rib-info-model-08</dc:title>
  <cp:lastModifiedBy>Nitin Bahadur</cp:lastModifiedBy>
  <cp:revision>2</cp:revision>
  <dcterms:modified xsi:type="dcterms:W3CDTF">2015-10-28T17:54:46Z</dcterms:modified>
</cp:coreProperties>
</file>