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64AC03-2AC5-83C7-E0F4-59479D2D1DBF}" v="144" dt="2025-01-18T14:57:03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8E458-ABD4-4A55-8534-BC3B085D027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CAA1C7-F758-4E3E-BECE-F52294EEDF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Brief description of the mobility company and its goals.</a:t>
          </a:r>
        </a:p>
      </dgm:t>
    </dgm:pt>
    <dgm:pt modelId="{34310AC1-752B-47E1-B3A2-5D17BDDE7828}" type="parTrans" cxnId="{5061447F-ECF1-4866-931D-B241112FC115}">
      <dgm:prSet/>
      <dgm:spPr/>
      <dgm:t>
        <a:bodyPr/>
        <a:lstStyle/>
        <a:p>
          <a:endParaRPr lang="en-US"/>
        </a:p>
      </dgm:t>
    </dgm:pt>
    <dgm:pt modelId="{03BF42FF-EDAB-4758-9053-475FCB0FA207}" type="sibTrans" cxnId="{5061447F-ECF1-4866-931D-B241112FC115}">
      <dgm:prSet/>
      <dgm:spPr/>
      <dgm:t>
        <a:bodyPr/>
        <a:lstStyle/>
        <a:p>
          <a:endParaRPr lang="en-US"/>
        </a:p>
      </dgm:t>
    </dgm:pt>
    <dgm:pt modelId="{E6129AFA-7E39-4E80-85BB-E6B7738C8C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objectives of the project (e.g., improve customer engagement, optimize sales, analyze performance).</a:t>
          </a:r>
        </a:p>
      </dgm:t>
    </dgm:pt>
    <dgm:pt modelId="{CD6B9E8F-46C6-4D43-BC3F-62B3C7B76210}" type="parTrans" cxnId="{3498E2CE-FA13-45BF-B03F-23AB9B6047E7}">
      <dgm:prSet/>
      <dgm:spPr/>
      <dgm:t>
        <a:bodyPr/>
        <a:lstStyle/>
        <a:p>
          <a:endParaRPr lang="en-US"/>
        </a:p>
      </dgm:t>
    </dgm:pt>
    <dgm:pt modelId="{E8247531-25E5-4333-B909-A6A552A9FA0C}" type="sibTrans" cxnId="{3498E2CE-FA13-45BF-B03F-23AB9B6047E7}">
      <dgm:prSet/>
      <dgm:spPr/>
      <dgm:t>
        <a:bodyPr/>
        <a:lstStyle/>
        <a:p>
          <a:endParaRPr lang="en-US"/>
        </a:p>
      </dgm:t>
    </dgm:pt>
    <dgm:pt modelId="{B26B8642-9C25-49A5-B711-13E65FF943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Importance of data-driven insights in achieving these goals.</a:t>
          </a:r>
        </a:p>
      </dgm:t>
    </dgm:pt>
    <dgm:pt modelId="{5B0F7069-0AF9-4FBB-8D74-7043E860DE6D}" type="parTrans" cxnId="{375C5937-3E25-4A2D-BAA1-0F60E1B7FFF6}">
      <dgm:prSet/>
      <dgm:spPr/>
      <dgm:t>
        <a:bodyPr/>
        <a:lstStyle/>
        <a:p>
          <a:endParaRPr lang="en-US"/>
        </a:p>
      </dgm:t>
    </dgm:pt>
    <dgm:pt modelId="{BA54BAD7-D223-40DA-993C-62E38C35C068}" type="sibTrans" cxnId="{375C5937-3E25-4A2D-BAA1-0F60E1B7FFF6}">
      <dgm:prSet/>
      <dgm:spPr/>
      <dgm:t>
        <a:bodyPr/>
        <a:lstStyle/>
        <a:p>
          <a:endParaRPr lang="en-US"/>
        </a:p>
      </dgm:t>
    </dgm:pt>
    <dgm:pt modelId="{BA20E26A-0F3C-4322-AC1E-C255FA708A98}" type="pres">
      <dgm:prSet presAssocID="{99B8E458-ABD4-4A55-8534-BC3B085D027A}" presName="root" presStyleCnt="0">
        <dgm:presLayoutVars>
          <dgm:dir/>
          <dgm:resizeHandles val="exact"/>
        </dgm:presLayoutVars>
      </dgm:prSet>
      <dgm:spPr/>
    </dgm:pt>
    <dgm:pt modelId="{C202764E-3158-48A5-AEB6-429F43B42A89}" type="pres">
      <dgm:prSet presAssocID="{85CAA1C7-F758-4E3E-BECE-F52294EEDF2B}" presName="compNode" presStyleCnt="0"/>
      <dgm:spPr/>
    </dgm:pt>
    <dgm:pt modelId="{F33713CF-D88E-44F5-84E7-30D13C93F08C}" type="pres">
      <dgm:prSet presAssocID="{85CAA1C7-F758-4E3E-BECE-F52294EEDF2B}" presName="bgRect" presStyleLbl="bgShp" presStyleIdx="0" presStyleCnt="3"/>
      <dgm:spPr/>
    </dgm:pt>
    <dgm:pt modelId="{F4E5F68F-A52D-4E15-9019-1FDCDAA2849B}" type="pres">
      <dgm:prSet presAssocID="{85CAA1C7-F758-4E3E-BECE-F52294EEDF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D863382-341B-4640-8B05-E0EDEA67DBB1}" type="pres">
      <dgm:prSet presAssocID="{85CAA1C7-F758-4E3E-BECE-F52294EEDF2B}" presName="spaceRect" presStyleCnt="0"/>
      <dgm:spPr/>
    </dgm:pt>
    <dgm:pt modelId="{083FC006-3939-4EF2-88EA-8628F6BA54FA}" type="pres">
      <dgm:prSet presAssocID="{85CAA1C7-F758-4E3E-BECE-F52294EEDF2B}" presName="parTx" presStyleLbl="revTx" presStyleIdx="0" presStyleCnt="3">
        <dgm:presLayoutVars>
          <dgm:chMax val="0"/>
          <dgm:chPref val="0"/>
        </dgm:presLayoutVars>
      </dgm:prSet>
      <dgm:spPr/>
    </dgm:pt>
    <dgm:pt modelId="{6ADA21A3-06E0-4383-AB4B-9A081D260098}" type="pres">
      <dgm:prSet presAssocID="{03BF42FF-EDAB-4758-9053-475FCB0FA207}" presName="sibTrans" presStyleCnt="0"/>
      <dgm:spPr/>
    </dgm:pt>
    <dgm:pt modelId="{C35EE33A-7A95-48E2-9AC7-1D7C031F2A63}" type="pres">
      <dgm:prSet presAssocID="{E6129AFA-7E39-4E80-85BB-E6B7738C8C6B}" presName="compNode" presStyleCnt="0"/>
      <dgm:spPr/>
    </dgm:pt>
    <dgm:pt modelId="{87319501-43CB-4586-BF17-CDD1A5C95C9A}" type="pres">
      <dgm:prSet presAssocID="{E6129AFA-7E39-4E80-85BB-E6B7738C8C6B}" presName="bgRect" presStyleLbl="bgShp" presStyleIdx="1" presStyleCnt="3"/>
      <dgm:spPr/>
    </dgm:pt>
    <dgm:pt modelId="{21C73BB4-E3BE-4479-9149-AC4DBA135E0C}" type="pres">
      <dgm:prSet presAssocID="{E6129AFA-7E39-4E80-85BB-E6B7738C8C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A2A429A-561B-4E4F-9AB1-92A0251959BD}" type="pres">
      <dgm:prSet presAssocID="{E6129AFA-7E39-4E80-85BB-E6B7738C8C6B}" presName="spaceRect" presStyleCnt="0"/>
      <dgm:spPr/>
    </dgm:pt>
    <dgm:pt modelId="{121C83AD-0134-49D9-97EB-C2A82E360E24}" type="pres">
      <dgm:prSet presAssocID="{E6129AFA-7E39-4E80-85BB-E6B7738C8C6B}" presName="parTx" presStyleLbl="revTx" presStyleIdx="1" presStyleCnt="3">
        <dgm:presLayoutVars>
          <dgm:chMax val="0"/>
          <dgm:chPref val="0"/>
        </dgm:presLayoutVars>
      </dgm:prSet>
      <dgm:spPr/>
    </dgm:pt>
    <dgm:pt modelId="{DE1C5D29-9942-4E1A-8A4B-D9CA562111FC}" type="pres">
      <dgm:prSet presAssocID="{E8247531-25E5-4333-B909-A6A552A9FA0C}" presName="sibTrans" presStyleCnt="0"/>
      <dgm:spPr/>
    </dgm:pt>
    <dgm:pt modelId="{711DAC40-9259-4C7B-BBF9-D52C548EFE98}" type="pres">
      <dgm:prSet presAssocID="{B26B8642-9C25-49A5-B711-13E65FF943D7}" presName="compNode" presStyleCnt="0"/>
      <dgm:spPr/>
    </dgm:pt>
    <dgm:pt modelId="{DA65116C-B52C-4CD6-920F-6A6BC4CFA9B7}" type="pres">
      <dgm:prSet presAssocID="{B26B8642-9C25-49A5-B711-13E65FF943D7}" presName="bgRect" presStyleLbl="bgShp" presStyleIdx="2" presStyleCnt="3"/>
      <dgm:spPr/>
    </dgm:pt>
    <dgm:pt modelId="{FAABCCE8-9A01-404C-88A8-AAB792BB89DC}" type="pres">
      <dgm:prSet presAssocID="{B26B8642-9C25-49A5-B711-13E65FF943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C1A8969-F34F-45B6-8EB8-6EDA0F6EF5A2}" type="pres">
      <dgm:prSet presAssocID="{B26B8642-9C25-49A5-B711-13E65FF943D7}" presName="spaceRect" presStyleCnt="0"/>
      <dgm:spPr/>
    </dgm:pt>
    <dgm:pt modelId="{19E14F43-336D-49B4-9EB0-3D30D91A4199}" type="pres">
      <dgm:prSet presAssocID="{B26B8642-9C25-49A5-B711-13E65FF943D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5C5937-3E25-4A2D-BAA1-0F60E1B7FFF6}" srcId="{99B8E458-ABD4-4A55-8534-BC3B085D027A}" destId="{B26B8642-9C25-49A5-B711-13E65FF943D7}" srcOrd="2" destOrd="0" parTransId="{5B0F7069-0AF9-4FBB-8D74-7043E860DE6D}" sibTransId="{BA54BAD7-D223-40DA-993C-62E38C35C068}"/>
    <dgm:cxn modelId="{5061447F-ECF1-4866-931D-B241112FC115}" srcId="{99B8E458-ABD4-4A55-8534-BC3B085D027A}" destId="{85CAA1C7-F758-4E3E-BECE-F52294EEDF2B}" srcOrd="0" destOrd="0" parTransId="{34310AC1-752B-47E1-B3A2-5D17BDDE7828}" sibTransId="{03BF42FF-EDAB-4758-9053-475FCB0FA207}"/>
    <dgm:cxn modelId="{CE77A5B1-2404-43CF-AC56-297233E7213E}" type="presOf" srcId="{99B8E458-ABD4-4A55-8534-BC3B085D027A}" destId="{BA20E26A-0F3C-4322-AC1E-C255FA708A98}" srcOrd="0" destOrd="0" presId="urn:microsoft.com/office/officeart/2018/2/layout/IconVerticalSolidList"/>
    <dgm:cxn modelId="{28E78DB2-BB15-4760-9AB3-13920A08D518}" type="presOf" srcId="{B26B8642-9C25-49A5-B711-13E65FF943D7}" destId="{19E14F43-336D-49B4-9EB0-3D30D91A4199}" srcOrd="0" destOrd="0" presId="urn:microsoft.com/office/officeart/2018/2/layout/IconVerticalSolidList"/>
    <dgm:cxn modelId="{5D7184BD-0486-40EE-BED3-D59CB0800BF0}" type="presOf" srcId="{85CAA1C7-F758-4E3E-BECE-F52294EEDF2B}" destId="{083FC006-3939-4EF2-88EA-8628F6BA54FA}" srcOrd="0" destOrd="0" presId="urn:microsoft.com/office/officeart/2018/2/layout/IconVerticalSolidList"/>
    <dgm:cxn modelId="{3498E2CE-FA13-45BF-B03F-23AB9B6047E7}" srcId="{99B8E458-ABD4-4A55-8534-BC3B085D027A}" destId="{E6129AFA-7E39-4E80-85BB-E6B7738C8C6B}" srcOrd="1" destOrd="0" parTransId="{CD6B9E8F-46C6-4D43-BC3F-62B3C7B76210}" sibTransId="{E8247531-25E5-4333-B909-A6A552A9FA0C}"/>
    <dgm:cxn modelId="{D03198E9-EC4C-4BC3-A015-B85E8510141C}" type="presOf" srcId="{E6129AFA-7E39-4E80-85BB-E6B7738C8C6B}" destId="{121C83AD-0134-49D9-97EB-C2A82E360E24}" srcOrd="0" destOrd="0" presId="urn:microsoft.com/office/officeart/2018/2/layout/IconVerticalSolidList"/>
    <dgm:cxn modelId="{57A2B2F5-71CA-4B70-B956-2D07985B0543}" type="presParOf" srcId="{BA20E26A-0F3C-4322-AC1E-C255FA708A98}" destId="{C202764E-3158-48A5-AEB6-429F43B42A89}" srcOrd="0" destOrd="0" presId="urn:microsoft.com/office/officeart/2018/2/layout/IconVerticalSolidList"/>
    <dgm:cxn modelId="{7D062BFF-C18E-4238-881A-F41725076F25}" type="presParOf" srcId="{C202764E-3158-48A5-AEB6-429F43B42A89}" destId="{F33713CF-D88E-44F5-84E7-30D13C93F08C}" srcOrd="0" destOrd="0" presId="urn:microsoft.com/office/officeart/2018/2/layout/IconVerticalSolidList"/>
    <dgm:cxn modelId="{B7EA107F-4818-48BB-BE69-60828773ECCE}" type="presParOf" srcId="{C202764E-3158-48A5-AEB6-429F43B42A89}" destId="{F4E5F68F-A52D-4E15-9019-1FDCDAA2849B}" srcOrd="1" destOrd="0" presId="urn:microsoft.com/office/officeart/2018/2/layout/IconVerticalSolidList"/>
    <dgm:cxn modelId="{9B7A04E8-E0BA-4D6A-A32C-FAEB629316B5}" type="presParOf" srcId="{C202764E-3158-48A5-AEB6-429F43B42A89}" destId="{AD863382-341B-4640-8B05-E0EDEA67DBB1}" srcOrd="2" destOrd="0" presId="urn:microsoft.com/office/officeart/2018/2/layout/IconVerticalSolidList"/>
    <dgm:cxn modelId="{36402B21-C4BC-47BA-8B6C-1983C8880C59}" type="presParOf" srcId="{C202764E-3158-48A5-AEB6-429F43B42A89}" destId="{083FC006-3939-4EF2-88EA-8628F6BA54FA}" srcOrd="3" destOrd="0" presId="urn:microsoft.com/office/officeart/2018/2/layout/IconVerticalSolidList"/>
    <dgm:cxn modelId="{878858D6-7ACB-4443-9656-6FFE73224E64}" type="presParOf" srcId="{BA20E26A-0F3C-4322-AC1E-C255FA708A98}" destId="{6ADA21A3-06E0-4383-AB4B-9A081D260098}" srcOrd="1" destOrd="0" presId="urn:microsoft.com/office/officeart/2018/2/layout/IconVerticalSolidList"/>
    <dgm:cxn modelId="{BBD5E82C-AB64-46AD-9F0A-5FEC324136BD}" type="presParOf" srcId="{BA20E26A-0F3C-4322-AC1E-C255FA708A98}" destId="{C35EE33A-7A95-48E2-9AC7-1D7C031F2A63}" srcOrd="2" destOrd="0" presId="urn:microsoft.com/office/officeart/2018/2/layout/IconVerticalSolidList"/>
    <dgm:cxn modelId="{265B3BD0-8FBE-4640-9427-C8401DF0518D}" type="presParOf" srcId="{C35EE33A-7A95-48E2-9AC7-1D7C031F2A63}" destId="{87319501-43CB-4586-BF17-CDD1A5C95C9A}" srcOrd="0" destOrd="0" presId="urn:microsoft.com/office/officeart/2018/2/layout/IconVerticalSolidList"/>
    <dgm:cxn modelId="{D75367E6-CC34-4BAD-8521-ED6729B68F17}" type="presParOf" srcId="{C35EE33A-7A95-48E2-9AC7-1D7C031F2A63}" destId="{21C73BB4-E3BE-4479-9149-AC4DBA135E0C}" srcOrd="1" destOrd="0" presId="urn:microsoft.com/office/officeart/2018/2/layout/IconVerticalSolidList"/>
    <dgm:cxn modelId="{0CC4C21B-86E9-4549-B7DB-6C3B43AB427A}" type="presParOf" srcId="{C35EE33A-7A95-48E2-9AC7-1D7C031F2A63}" destId="{BA2A429A-561B-4E4F-9AB1-92A0251959BD}" srcOrd="2" destOrd="0" presId="urn:microsoft.com/office/officeart/2018/2/layout/IconVerticalSolidList"/>
    <dgm:cxn modelId="{13C684B6-100E-4BA3-9517-56730915540D}" type="presParOf" srcId="{C35EE33A-7A95-48E2-9AC7-1D7C031F2A63}" destId="{121C83AD-0134-49D9-97EB-C2A82E360E24}" srcOrd="3" destOrd="0" presId="urn:microsoft.com/office/officeart/2018/2/layout/IconVerticalSolidList"/>
    <dgm:cxn modelId="{3CF03D92-A403-40F0-9DA0-6482AAAA1B1D}" type="presParOf" srcId="{BA20E26A-0F3C-4322-AC1E-C255FA708A98}" destId="{DE1C5D29-9942-4E1A-8A4B-D9CA562111FC}" srcOrd="3" destOrd="0" presId="urn:microsoft.com/office/officeart/2018/2/layout/IconVerticalSolidList"/>
    <dgm:cxn modelId="{9DEA2F93-78A4-4A17-BC2C-E05615C1B943}" type="presParOf" srcId="{BA20E26A-0F3C-4322-AC1E-C255FA708A98}" destId="{711DAC40-9259-4C7B-BBF9-D52C548EFE98}" srcOrd="4" destOrd="0" presId="urn:microsoft.com/office/officeart/2018/2/layout/IconVerticalSolidList"/>
    <dgm:cxn modelId="{37EE92F7-26FC-4402-9277-03F034F5F5E8}" type="presParOf" srcId="{711DAC40-9259-4C7B-BBF9-D52C548EFE98}" destId="{DA65116C-B52C-4CD6-920F-6A6BC4CFA9B7}" srcOrd="0" destOrd="0" presId="urn:microsoft.com/office/officeart/2018/2/layout/IconVerticalSolidList"/>
    <dgm:cxn modelId="{091066E0-6085-4FF1-92E1-0E7319B583C7}" type="presParOf" srcId="{711DAC40-9259-4C7B-BBF9-D52C548EFE98}" destId="{FAABCCE8-9A01-404C-88A8-AAB792BB89DC}" srcOrd="1" destOrd="0" presId="urn:microsoft.com/office/officeart/2018/2/layout/IconVerticalSolidList"/>
    <dgm:cxn modelId="{5D0C459A-7499-4D5D-9AC2-52A7B3DC937B}" type="presParOf" srcId="{711DAC40-9259-4C7B-BBF9-D52C548EFE98}" destId="{9C1A8969-F34F-45B6-8EB8-6EDA0F6EF5A2}" srcOrd="2" destOrd="0" presId="urn:microsoft.com/office/officeart/2018/2/layout/IconVerticalSolidList"/>
    <dgm:cxn modelId="{F87A43AE-4D0A-4CAF-85A2-58706C84D359}" type="presParOf" srcId="{711DAC40-9259-4C7B-BBF9-D52C548EFE98}" destId="{19E14F43-336D-49B4-9EB0-3D30D91A41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E6590C-6271-4435-BC8B-9B03E5AC22D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32E2B6-7317-4541-862F-B2A48C32FE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Breakdown of major insights such as revenue trends, order distribution, and customer engagement.</a:t>
          </a:r>
        </a:p>
      </dgm:t>
    </dgm:pt>
    <dgm:pt modelId="{4BD90704-21A7-43AD-A941-B06F3C0A9354}" type="parTrans" cxnId="{C2C19DC0-E797-4F1A-9A7E-2675C910CF69}">
      <dgm:prSet/>
      <dgm:spPr/>
      <dgm:t>
        <a:bodyPr/>
        <a:lstStyle/>
        <a:p>
          <a:endParaRPr lang="en-US"/>
        </a:p>
      </dgm:t>
    </dgm:pt>
    <dgm:pt modelId="{69358E16-BD8A-4E99-A672-51D78ADDD471}" type="sibTrans" cxnId="{C2C19DC0-E797-4F1A-9A7E-2675C910CF69}">
      <dgm:prSet/>
      <dgm:spPr/>
      <dgm:t>
        <a:bodyPr/>
        <a:lstStyle/>
        <a:p>
          <a:endParaRPr lang="en-US"/>
        </a:p>
      </dgm:t>
    </dgm:pt>
    <dgm:pt modelId="{2FC13380-FA52-4DC2-90C0-B7BE243EAF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infographics or charts for quick visualization.</a:t>
          </a:r>
        </a:p>
      </dgm:t>
    </dgm:pt>
    <dgm:pt modelId="{C0A38BFA-0DF8-43C6-83E5-660FD338C6D1}" type="parTrans" cxnId="{F2D954D9-4046-4B1F-B48F-3AB00458992A}">
      <dgm:prSet/>
      <dgm:spPr/>
      <dgm:t>
        <a:bodyPr/>
        <a:lstStyle/>
        <a:p>
          <a:endParaRPr lang="en-US"/>
        </a:p>
      </dgm:t>
    </dgm:pt>
    <dgm:pt modelId="{9E8BC5B0-558A-4A6C-95D4-AB9A1C5C7D67}" type="sibTrans" cxnId="{F2D954D9-4046-4B1F-B48F-3AB00458992A}">
      <dgm:prSet/>
      <dgm:spPr/>
      <dgm:t>
        <a:bodyPr/>
        <a:lstStyle/>
        <a:p>
          <a:endParaRPr lang="en-US"/>
        </a:p>
      </dgm:t>
    </dgm:pt>
    <dgm:pt modelId="{1CB01752-0EA1-4AA3-8109-A305C3DABFEA}" type="pres">
      <dgm:prSet presAssocID="{16E6590C-6271-4435-BC8B-9B03E5AC22D1}" presName="root" presStyleCnt="0">
        <dgm:presLayoutVars>
          <dgm:dir/>
          <dgm:resizeHandles val="exact"/>
        </dgm:presLayoutVars>
      </dgm:prSet>
      <dgm:spPr/>
    </dgm:pt>
    <dgm:pt modelId="{3C7181FF-6C23-4CD9-8746-3443CD145DC7}" type="pres">
      <dgm:prSet presAssocID="{B132E2B6-7317-4541-862F-B2A48C32FE17}" presName="compNode" presStyleCnt="0"/>
      <dgm:spPr/>
    </dgm:pt>
    <dgm:pt modelId="{89FEB7D4-2B42-4E17-98C9-4B85DE608E10}" type="pres">
      <dgm:prSet presAssocID="{B132E2B6-7317-4541-862F-B2A48C32FE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2B63243-F0AA-48A8-806D-9D12841BDA41}" type="pres">
      <dgm:prSet presAssocID="{B132E2B6-7317-4541-862F-B2A48C32FE17}" presName="spaceRect" presStyleCnt="0"/>
      <dgm:spPr/>
    </dgm:pt>
    <dgm:pt modelId="{05A53DA7-9571-4975-8B52-BCF6FC490592}" type="pres">
      <dgm:prSet presAssocID="{B132E2B6-7317-4541-862F-B2A48C32FE17}" presName="textRect" presStyleLbl="revTx" presStyleIdx="0" presStyleCnt="2">
        <dgm:presLayoutVars>
          <dgm:chMax val="1"/>
          <dgm:chPref val="1"/>
        </dgm:presLayoutVars>
      </dgm:prSet>
      <dgm:spPr/>
    </dgm:pt>
    <dgm:pt modelId="{EF0CB50D-9F8E-4B7F-AC71-24EC8ED87258}" type="pres">
      <dgm:prSet presAssocID="{69358E16-BD8A-4E99-A672-51D78ADDD471}" presName="sibTrans" presStyleCnt="0"/>
      <dgm:spPr/>
    </dgm:pt>
    <dgm:pt modelId="{0EEB7E88-1719-4233-8E91-F74CB7A444A0}" type="pres">
      <dgm:prSet presAssocID="{2FC13380-FA52-4DC2-90C0-B7BE243EAF39}" presName="compNode" presStyleCnt="0"/>
      <dgm:spPr/>
    </dgm:pt>
    <dgm:pt modelId="{EC1F607D-60D4-4688-ACD0-3AEB4E590CC9}" type="pres">
      <dgm:prSet presAssocID="{2FC13380-FA52-4DC2-90C0-B7BE243EAF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EDDA8A-6FE2-4780-8A98-6F684D9340E9}" type="pres">
      <dgm:prSet presAssocID="{2FC13380-FA52-4DC2-90C0-B7BE243EAF39}" presName="spaceRect" presStyleCnt="0"/>
      <dgm:spPr/>
    </dgm:pt>
    <dgm:pt modelId="{42161AE4-0CAA-4C8F-AF2E-D163A379CF9C}" type="pres">
      <dgm:prSet presAssocID="{2FC13380-FA52-4DC2-90C0-B7BE243EAF3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FE0A30-76D7-4940-8AFB-13220D3630A2}" type="presOf" srcId="{2FC13380-FA52-4DC2-90C0-B7BE243EAF39}" destId="{42161AE4-0CAA-4C8F-AF2E-D163A379CF9C}" srcOrd="0" destOrd="0" presId="urn:microsoft.com/office/officeart/2018/2/layout/IconLabelList"/>
    <dgm:cxn modelId="{28BDA2A2-ED4F-4FBA-BB1C-86D6132E5309}" type="presOf" srcId="{B132E2B6-7317-4541-862F-B2A48C32FE17}" destId="{05A53DA7-9571-4975-8B52-BCF6FC490592}" srcOrd="0" destOrd="0" presId="urn:microsoft.com/office/officeart/2018/2/layout/IconLabelList"/>
    <dgm:cxn modelId="{C2C19DC0-E797-4F1A-9A7E-2675C910CF69}" srcId="{16E6590C-6271-4435-BC8B-9B03E5AC22D1}" destId="{B132E2B6-7317-4541-862F-B2A48C32FE17}" srcOrd="0" destOrd="0" parTransId="{4BD90704-21A7-43AD-A941-B06F3C0A9354}" sibTransId="{69358E16-BD8A-4E99-A672-51D78ADDD471}"/>
    <dgm:cxn modelId="{F2D954D9-4046-4B1F-B48F-3AB00458992A}" srcId="{16E6590C-6271-4435-BC8B-9B03E5AC22D1}" destId="{2FC13380-FA52-4DC2-90C0-B7BE243EAF39}" srcOrd="1" destOrd="0" parTransId="{C0A38BFA-0DF8-43C6-83E5-660FD338C6D1}" sibTransId="{9E8BC5B0-558A-4A6C-95D4-AB9A1C5C7D67}"/>
    <dgm:cxn modelId="{7708EEDB-C48D-4118-BA8A-DE64CF944D47}" type="presOf" srcId="{16E6590C-6271-4435-BC8B-9B03E5AC22D1}" destId="{1CB01752-0EA1-4AA3-8109-A305C3DABFEA}" srcOrd="0" destOrd="0" presId="urn:microsoft.com/office/officeart/2018/2/layout/IconLabelList"/>
    <dgm:cxn modelId="{319D0A6E-0A81-4BDE-BC8C-7E4162A42238}" type="presParOf" srcId="{1CB01752-0EA1-4AA3-8109-A305C3DABFEA}" destId="{3C7181FF-6C23-4CD9-8746-3443CD145DC7}" srcOrd="0" destOrd="0" presId="urn:microsoft.com/office/officeart/2018/2/layout/IconLabelList"/>
    <dgm:cxn modelId="{FDA5F1DD-B94A-4547-BB90-E8ADF12B05F7}" type="presParOf" srcId="{3C7181FF-6C23-4CD9-8746-3443CD145DC7}" destId="{89FEB7D4-2B42-4E17-98C9-4B85DE608E10}" srcOrd="0" destOrd="0" presId="urn:microsoft.com/office/officeart/2018/2/layout/IconLabelList"/>
    <dgm:cxn modelId="{8DED0939-869A-4177-A474-29E83617B412}" type="presParOf" srcId="{3C7181FF-6C23-4CD9-8746-3443CD145DC7}" destId="{42B63243-F0AA-48A8-806D-9D12841BDA41}" srcOrd="1" destOrd="0" presId="urn:microsoft.com/office/officeart/2018/2/layout/IconLabelList"/>
    <dgm:cxn modelId="{9D40354A-232D-4113-B326-41C887A9CB1D}" type="presParOf" srcId="{3C7181FF-6C23-4CD9-8746-3443CD145DC7}" destId="{05A53DA7-9571-4975-8B52-BCF6FC490592}" srcOrd="2" destOrd="0" presId="urn:microsoft.com/office/officeart/2018/2/layout/IconLabelList"/>
    <dgm:cxn modelId="{9AC8328D-5CFC-4486-A3B2-796DEC7C03DE}" type="presParOf" srcId="{1CB01752-0EA1-4AA3-8109-A305C3DABFEA}" destId="{EF0CB50D-9F8E-4B7F-AC71-24EC8ED87258}" srcOrd="1" destOrd="0" presId="urn:microsoft.com/office/officeart/2018/2/layout/IconLabelList"/>
    <dgm:cxn modelId="{3B80338F-CA8B-4E10-B46D-54AF6E9159F2}" type="presParOf" srcId="{1CB01752-0EA1-4AA3-8109-A305C3DABFEA}" destId="{0EEB7E88-1719-4233-8E91-F74CB7A444A0}" srcOrd="2" destOrd="0" presId="urn:microsoft.com/office/officeart/2018/2/layout/IconLabelList"/>
    <dgm:cxn modelId="{CF8AFF88-D178-4FC5-B637-D91405B5828A}" type="presParOf" srcId="{0EEB7E88-1719-4233-8E91-F74CB7A444A0}" destId="{EC1F607D-60D4-4688-ACD0-3AEB4E590CC9}" srcOrd="0" destOrd="0" presId="urn:microsoft.com/office/officeart/2018/2/layout/IconLabelList"/>
    <dgm:cxn modelId="{550C1825-7E94-4A4A-BA2F-894838AFF505}" type="presParOf" srcId="{0EEB7E88-1719-4233-8E91-F74CB7A444A0}" destId="{F7EDDA8A-6FE2-4780-8A98-6F684D9340E9}" srcOrd="1" destOrd="0" presId="urn:microsoft.com/office/officeart/2018/2/layout/IconLabelList"/>
    <dgm:cxn modelId="{01379C08-0D1E-4E85-BA39-5F71961C2025}" type="presParOf" srcId="{0EEB7E88-1719-4233-8E91-F74CB7A444A0}" destId="{42161AE4-0CAA-4C8F-AF2E-D163A379CF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32E598-3877-4CCA-BDF1-CB70AD77FED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17EAA7-D32D-4FF7-9D30-5FE8756F2439}">
      <dgm:prSet/>
      <dgm:spPr/>
      <dgm:t>
        <a:bodyPr/>
        <a:lstStyle/>
        <a:p>
          <a:r>
            <a:rPr lang="en-US"/>
            <a:t>Analyze order value trends across regions and customers.</a:t>
          </a:r>
        </a:p>
      </dgm:t>
    </dgm:pt>
    <dgm:pt modelId="{8CEF153D-CDEF-4028-BC5C-C372B0457CF0}" type="parTrans" cxnId="{2DADB3C4-1047-4899-AAD4-4BC6C1BC4F12}">
      <dgm:prSet/>
      <dgm:spPr/>
      <dgm:t>
        <a:bodyPr/>
        <a:lstStyle/>
        <a:p>
          <a:endParaRPr lang="en-US"/>
        </a:p>
      </dgm:t>
    </dgm:pt>
    <dgm:pt modelId="{2969C66E-5B53-4371-8DEF-B4140CBA2B9F}" type="sibTrans" cxnId="{2DADB3C4-1047-4899-AAD4-4BC6C1BC4F1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A15ED41-816A-4E8C-BFD6-1F2B9A2C84E9}">
      <dgm:prSet/>
      <dgm:spPr/>
      <dgm:t>
        <a:bodyPr/>
        <a:lstStyle/>
        <a:p>
          <a:r>
            <a:rPr lang="en-US"/>
            <a:t>Measure the impact of customer meetings on sales performance.</a:t>
          </a:r>
        </a:p>
      </dgm:t>
    </dgm:pt>
    <dgm:pt modelId="{95FC8920-7E39-4038-BA38-0969ED052850}" type="parTrans" cxnId="{7073BD04-3EAB-4A86-AD40-1AE2F001AF58}">
      <dgm:prSet/>
      <dgm:spPr/>
      <dgm:t>
        <a:bodyPr/>
        <a:lstStyle/>
        <a:p>
          <a:endParaRPr lang="en-US"/>
        </a:p>
      </dgm:t>
    </dgm:pt>
    <dgm:pt modelId="{EAD15581-74C6-481B-B7E4-52E5B3521EF3}" type="sibTrans" cxnId="{7073BD04-3EAB-4A86-AD40-1AE2F001AF5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A23A4E4-DB35-45A7-8328-CCC264B89EFD}">
      <dgm:prSet/>
      <dgm:spPr/>
      <dgm:t>
        <a:bodyPr/>
        <a:lstStyle/>
        <a:p>
          <a:r>
            <a:rPr lang="en-US"/>
            <a:t>Assess sales agent performance and product engagement.</a:t>
          </a:r>
        </a:p>
      </dgm:t>
    </dgm:pt>
    <dgm:pt modelId="{2B8209F6-5A9B-4B54-AE0A-F7C10F2801EC}" type="parTrans" cxnId="{2F580B35-B988-4ED4-8702-400F19E2EED8}">
      <dgm:prSet/>
      <dgm:spPr/>
      <dgm:t>
        <a:bodyPr/>
        <a:lstStyle/>
        <a:p>
          <a:endParaRPr lang="en-US"/>
        </a:p>
      </dgm:t>
    </dgm:pt>
    <dgm:pt modelId="{EC5264D4-53FB-40C2-917E-F1C2BF05C9EA}" type="sibTrans" cxnId="{2F580B35-B988-4ED4-8702-400F19E2EED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1F82402-283E-4C6D-9985-5DE8308649E6}">
      <dgm:prSet/>
      <dgm:spPr/>
      <dgm:t>
        <a:bodyPr/>
        <a:lstStyle/>
        <a:p>
          <a:r>
            <a:rPr lang="en-US"/>
            <a:t>Identify key regions and customers driving revenue growth.</a:t>
          </a:r>
        </a:p>
      </dgm:t>
    </dgm:pt>
    <dgm:pt modelId="{AA97B9CF-B657-48CA-9606-B162DE8D9AE6}" type="parTrans" cxnId="{C1DD52D6-E51B-4FC4-99A7-7ACE7B9EC69A}">
      <dgm:prSet/>
      <dgm:spPr/>
      <dgm:t>
        <a:bodyPr/>
        <a:lstStyle/>
        <a:p>
          <a:endParaRPr lang="en-US"/>
        </a:p>
      </dgm:t>
    </dgm:pt>
    <dgm:pt modelId="{7BBA69EB-0B0C-47C7-ADF1-478134E3FE3C}" type="sibTrans" cxnId="{C1DD52D6-E51B-4FC4-99A7-7ACE7B9EC69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EB3BA88-3BCE-4639-BFB5-BBE5FAD0C7EE}">
      <dgm:prSet/>
      <dgm:spPr/>
      <dgm:t>
        <a:bodyPr/>
        <a:lstStyle/>
        <a:p>
          <a:r>
            <a:rPr lang="en-US"/>
            <a:t>Develop actionable recommendations based on insights.</a:t>
          </a:r>
        </a:p>
      </dgm:t>
    </dgm:pt>
    <dgm:pt modelId="{6B0258E1-F860-4DDF-B875-0E8ED32E3130}" type="parTrans" cxnId="{44C8147E-2A03-4169-81DE-E4A3F8907C1A}">
      <dgm:prSet/>
      <dgm:spPr/>
      <dgm:t>
        <a:bodyPr/>
        <a:lstStyle/>
        <a:p>
          <a:endParaRPr lang="en-US"/>
        </a:p>
      </dgm:t>
    </dgm:pt>
    <dgm:pt modelId="{BACBA2B4-4C3F-431D-BA7C-FD5D9A34EB63}" type="sibTrans" cxnId="{44C8147E-2A03-4169-81DE-E4A3F8907C1A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67196AD-1740-46E6-AB1A-5C0CBB3EB16D}" type="pres">
      <dgm:prSet presAssocID="{BD32E598-3877-4CCA-BDF1-CB70AD77FEDC}" presName="Name0" presStyleCnt="0">
        <dgm:presLayoutVars>
          <dgm:animLvl val="lvl"/>
          <dgm:resizeHandles val="exact"/>
        </dgm:presLayoutVars>
      </dgm:prSet>
      <dgm:spPr/>
    </dgm:pt>
    <dgm:pt modelId="{DD3C008F-973A-4300-9FD8-924806EA7CC8}" type="pres">
      <dgm:prSet presAssocID="{B717EAA7-D32D-4FF7-9D30-5FE8756F2439}" presName="compositeNode" presStyleCnt="0">
        <dgm:presLayoutVars>
          <dgm:bulletEnabled val="1"/>
        </dgm:presLayoutVars>
      </dgm:prSet>
      <dgm:spPr/>
    </dgm:pt>
    <dgm:pt modelId="{820A7C76-986B-4371-B078-D819E78AD6DA}" type="pres">
      <dgm:prSet presAssocID="{B717EAA7-D32D-4FF7-9D30-5FE8756F2439}" presName="bgRect" presStyleLbl="bgAccFollowNode1" presStyleIdx="0" presStyleCnt="5"/>
      <dgm:spPr/>
    </dgm:pt>
    <dgm:pt modelId="{F2BC413D-63CF-4D44-9534-C82712C3EF3D}" type="pres">
      <dgm:prSet presAssocID="{2969C66E-5B53-4371-8DEF-B4140CBA2B9F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4751F6F8-730B-4AD4-AECD-C28B4778CC13}" type="pres">
      <dgm:prSet presAssocID="{B717EAA7-D32D-4FF7-9D30-5FE8756F2439}" presName="bottomLine" presStyleLbl="alignNode1" presStyleIdx="1" presStyleCnt="10">
        <dgm:presLayoutVars/>
      </dgm:prSet>
      <dgm:spPr/>
    </dgm:pt>
    <dgm:pt modelId="{5495CBAB-BC73-4EAD-AD2F-8432F8431A56}" type="pres">
      <dgm:prSet presAssocID="{B717EAA7-D32D-4FF7-9D30-5FE8756F2439}" presName="nodeText" presStyleLbl="bgAccFollowNode1" presStyleIdx="0" presStyleCnt="5">
        <dgm:presLayoutVars>
          <dgm:bulletEnabled val="1"/>
        </dgm:presLayoutVars>
      </dgm:prSet>
      <dgm:spPr/>
    </dgm:pt>
    <dgm:pt modelId="{7346EAB4-A534-4132-8CC2-66776A0FAB1F}" type="pres">
      <dgm:prSet presAssocID="{2969C66E-5B53-4371-8DEF-B4140CBA2B9F}" presName="sibTrans" presStyleCnt="0"/>
      <dgm:spPr/>
    </dgm:pt>
    <dgm:pt modelId="{BD19248E-09DD-4F04-AF1D-C0D4FCC11AC7}" type="pres">
      <dgm:prSet presAssocID="{5A15ED41-816A-4E8C-BFD6-1F2B9A2C84E9}" presName="compositeNode" presStyleCnt="0">
        <dgm:presLayoutVars>
          <dgm:bulletEnabled val="1"/>
        </dgm:presLayoutVars>
      </dgm:prSet>
      <dgm:spPr/>
    </dgm:pt>
    <dgm:pt modelId="{067B2545-0A79-4C1D-A6C0-2C2C710955E1}" type="pres">
      <dgm:prSet presAssocID="{5A15ED41-816A-4E8C-BFD6-1F2B9A2C84E9}" presName="bgRect" presStyleLbl="bgAccFollowNode1" presStyleIdx="1" presStyleCnt="5"/>
      <dgm:spPr/>
    </dgm:pt>
    <dgm:pt modelId="{14BB8653-71FD-4509-BB99-FBB4FFDBEDA3}" type="pres">
      <dgm:prSet presAssocID="{EAD15581-74C6-481B-B7E4-52E5B3521EF3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BBCAAAD4-E5EA-446D-9A54-762C2577C359}" type="pres">
      <dgm:prSet presAssocID="{5A15ED41-816A-4E8C-BFD6-1F2B9A2C84E9}" presName="bottomLine" presStyleLbl="alignNode1" presStyleIdx="3" presStyleCnt="10">
        <dgm:presLayoutVars/>
      </dgm:prSet>
      <dgm:spPr/>
    </dgm:pt>
    <dgm:pt modelId="{06DA53EC-6951-4D9D-A8E2-E21E0900FE87}" type="pres">
      <dgm:prSet presAssocID="{5A15ED41-816A-4E8C-BFD6-1F2B9A2C84E9}" presName="nodeText" presStyleLbl="bgAccFollowNode1" presStyleIdx="1" presStyleCnt="5">
        <dgm:presLayoutVars>
          <dgm:bulletEnabled val="1"/>
        </dgm:presLayoutVars>
      </dgm:prSet>
      <dgm:spPr/>
    </dgm:pt>
    <dgm:pt modelId="{A8831966-1454-4D90-9545-38552DC220AA}" type="pres">
      <dgm:prSet presAssocID="{EAD15581-74C6-481B-B7E4-52E5B3521EF3}" presName="sibTrans" presStyleCnt="0"/>
      <dgm:spPr/>
    </dgm:pt>
    <dgm:pt modelId="{95737736-2325-4CA9-A99D-235A3A4DCFE5}" type="pres">
      <dgm:prSet presAssocID="{5A23A4E4-DB35-45A7-8328-CCC264B89EFD}" presName="compositeNode" presStyleCnt="0">
        <dgm:presLayoutVars>
          <dgm:bulletEnabled val="1"/>
        </dgm:presLayoutVars>
      </dgm:prSet>
      <dgm:spPr/>
    </dgm:pt>
    <dgm:pt modelId="{8A1EC9E1-2A13-4F0E-98EA-DB765D4177D7}" type="pres">
      <dgm:prSet presAssocID="{5A23A4E4-DB35-45A7-8328-CCC264B89EFD}" presName="bgRect" presStyleLbl="bgAccFollowNode1" presStyleIdx="2" presStyleCnt="5"/>
      <dgm:spPr/>
    </dgm:pt>
    <dgm:pt modelId="{9A62C7F0-7E35-4712-9609-FAB5169EA90C}" type="pres">
      <dgm:prSet presAssocID="{EC5264D4-53FB-40C2-917E-F1C2BF05C9EA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03AE6A94-674E-429D-BC1D-094E07749F2C}" type="pres">
      <dgm:prSet presAssocID="{5A23A4E4-DB35-45A7-8328-CCC264B89EFD}" presName="bottomLine" presStyleLbl="alignNode1" presStyleIdx="5" presStyleCnt="10">
        <dgm:presLayoutVars/>
      </dgm:prSet>
      <dgm:spPr/>
    </dgm:pt>
    <dgm:pt modelId="{57D6DB30-CDE6-4B99-96E6-A8AE727FEA12}" type="pres">
      <dgm:prSet presAssocID="{5A23A4E4-DB35-45A7-8328-CCC264B89EFD}" presName="nodeText" presStyleLbl="bgAccFollowNode1" presStyleIdx="2" presStyleCnt="5">
        <dgm:presLayoutVars>
          <dgm:bulletEnabled val="1"/>
        </dgm:presLayoutVars>
      </dgm:prSet>
      <dgm:spPr/>
    </dgm:pt>
    <dgm:pt modelId="{75FE2071-3A65-4F9A-A339-0E4A4F0EAAB7}" type="pres">
      <dgm:prSet presAssocID="{EC5264D4-53FB-40C2-917E-F1C2BF05C9EA}" presName="sibTrans" presStyleCnt="0"/>
      <dgm:spPr/>
    </dgm:pt>
    <dgm:pt modelId="{42CA2098-2115-40C4-BA95-98EC5FA30F98}" type="pres">
      <dgm:prSet presAssocID="{61F82402-283E-4C6D-9985-5DE8308649E6}" presName="compositeNode" presStyleCnt="0">
        <dgm:presLayoutVars>
          <dgm:bulletEnabled val="1"/>
        </dgm:presLayoutVars>
      </dgm:prSet>
      <dgm:spPr/>
    </dgm:pt>
    <dgm:pt modelId="{3354F5E7-C6F1-4053-82E4-FA9838C8B945}" type="pres">
      <dgm:prSet presAssocID="{61F82402-283E-4C6D-9985-5DE8308649E6}" presName="bgRect" presStyleLbl="bgAccFollowNode1" presStyleIdx="3" presStyleCnt="5"/>
      <dgm:spPr/>
    </dgm:pt>
    <dgm:pt modelId="{5A83D370-EE6A-414C-9B32-F0FB1666033B}" type="pres">
      <dgm:prSet presAssocID="{7BBA69EB-0B0C-47C7-ADF1-478134E3FE3C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21B8F289-E424-4756-BD49-4EF89E4BCBBE}" type="pres">
      <dgm:prSet presAssocID="{61F82402-283E-4C6D-9985-5DE8308649E6}" presName="bottomLine" presStyleLbl="alignNode1" presStyleIdx="7" presStyleCnt="10">
        <dgm:presLayoutVars/>
      </dgm:prSet>
      <dgm:spPr/>
    </dgm:pt>
    <dgm:pt modelId="{88996B63-2C09-43A3-AF39-20F6C0CF6ACE}" type="pres">
      <dgm:prSet presAssocID="{61F82402-283E-4C6D-9985-5DE8308649E6}" presName="nodeText" presStyleLbl="bgAccFollowNode1" presStyleIdx="3" presStyleCnt="5">
        <dgm:presLayoutVars>
          <dgm:bulletEnabled val="1"/>
        </dgm:presLayoutVars>
      </dgm:prSet>
      <dgm:spPr/>
    </dgm:pt>
    <dgm:pt modelId="{0F16AC6D-8BCD-4D37-8FB8-10EFA71AFE9C}" type="pres">
      <dgm:prSet presAssocID="{7BBA69EB-0B0C-47C7-ADF1-478134E3FE3C}" presName="sibTrans" presStyleCnt="0"/>
      <dgm:spPr/>
    </dgm:pt>
    <dgm:pt modelId="{C9343964-CD7E-4298-9F6B-B87CCF1541DA}" type="pres">
      <dgm:prSet presAssocID="{1EB3BA88-3BCE-4639-BFB5-BBE5FAD0C7EE}" presName="compositeNode" presStyleCnt="0">
        <dgm:presLayoutVars>
          <dgm:bulletEnabled val="1"/>
        </dgm:presLayoutVars>
      </dgm:prSet>
      <dgm:spPr/>
    </dgm:pt>
    <dgm:pt modelId="{960C99FA-8A53-4687-BBF0-64C421933331}" type="pres">
      <dgm:prSet presAssocID="{1EB3BA88-3BCE-4639-BFB5-BBE5FAD0C7EE}" presName="bgRect" presStyleLbl="bgAccFollowNode1" presStyleIdx="4" presStyleCnt="5"/>
      <dgm:spPr/>
    </dgm:pt>
    <dgm:pt modelId="{8E7F7F2E-565F-4D46-BF52-AAC66D984477}" type="pres">
      <dgm:prSet presAssocID="{BACBA2B4-4C3F-431D-BA7C-FD5D9A34EB63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8D71A42D-DF55-4681-92C9-C22871269930}" type="pres">
      <dgm:prSet presAssocID="{1EB3BA88-3BCE-4639-BFB5-BBE5FAD0C7EE}" presName="bottomLine" presStyleLbl="alignNode1" presStyleIdx="9" presStyleCnt="10">
        <dgm:presLayoutVars/>
      </dgm:prSet>
      <dgm:spPr/>
    </dgm:pt>
    <dgm:pt modelId="{70CF8898-A6B0-4908-8237-55956C0DA10C}" type="pres">
      <dgm:prSet presAssocID="{1EB3BA88-3BCE-4639-BFB5-BBE5FAD0C7EE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88ECDF02-924E-4C47-A1F2-C2E544892A42}" type="presOf" srcId="{61F82402-283E-4C6D-9985-5DE8308649E6}" destId="{3354F5E7-C6F1-4053-82E4-FA9838C8B945}" srcOrd="0" destOrd="0" presId="urn:microsoft.com/office/officeart/2016/7/layout/BasicLinearProcessNumbered"/>
    <dgm:cxn modelId="{7073BD04-3EAB-4A86-AD40-1AE2F001AF58}" srcId="{BD32E598-3877-4CCA-BDF1-CB70AD77FEDC}" destId="{5A15ED41-816A-4E8C-BFD6-1F2B9A2C84E9}" srcOrd="1" destOrd="0" parTransId="{95FC8920-7E39-4038-BA38-0969ED052850}" sibTransId="{EAD15581-74C6-481B-B7E4-52E5B3521EF3}"/>
    <dgm:cxn modelId="{9FE14F15-9948-4FE9-8900-A91FCF53B453}" type="presOf" srcId="{EC5264D4-53FB-40C2-917E-F1C2BF05C9EA}" destId="{9A62C7F0-7E35-4712-9609-FAB5169EA90C}" srcOrd="0" destOrd="0" presId="urn:microsoft.com/office/officeart/2016/7/layout/BasicLinearProcessNumbered"/>
    <dgm:cxn modelId="{33EA6730-736D-438A-9A97-4716C2E0DAE8}" type="presOf" srcId="{1EB3BA88-3BCE-4639-BFB5-BBE5FAD0C7EE}" destId="{70CF8898-A6B0-4908-8237-55956C0DA10C}" srcOrd="1" destOrd="0" presId="urn:microsoft.com/office/officeart/2016/7/layout/BasicLinearProcessNumbered"/>
    <dgm:cxn modelId="{2F580B35-B988-4ED4-8702-400F19E2EED8}" srcId="{BD32E598-3877-4CCA-BDF1-CB70AD77FEDC}" destId="{5A23A4E4-DB35-45A7-8328-CCC264B89EFD}" srcOrd="2" destOrd="0" parTransId="{2B8209F6-5A9B-4B54-AE0A-F7C10F2801EC}" sibTransId="{EC5264D4-53FB-40C2-917E-F1C2BF05C9EA}"/>
    <dgm:cxn modelId="{0C3BFD63-2EAE-47EB-BD0B-1942B372151E}" type="presOf" srcId="{7BBA69EB-0B0C-47C7-ADF1-478134E3FE3C}" destId="{5A83D370-EE6A-414C-9B32-F0FB1666033B}" srcOrd="0" destOrd="0" presId="urn:microsoft.com/office/officeart/2016/7/layout/BasicLinearProcessNumbered"/>
    <dgm:cxn modelId="{3222DF45-ACDA-4FAB-B215-AF8603DAA220}" type="presOf" srcId="{B717EAA7-D32D-4FF7-9D30-5FE8756F2439}" destId="{820A7C76-986B-4371-B078-D819E78AD6DA}" srcOrd="0" destOrd="0" presId="urn:microsoft.com/office/officeart/2016/7/layout/BasicLinearProcessNumbered"/>
    <dgm:cxn modelId="{66C86047-5399-4BF2-9172-D78E6D7DFE98}" type="presOf" srcId="{1EB3BA88-3BCE-4639-BFB5-BBE5FAD0C7EE}" destId="{960C99FA-8A53-4687-BBF0-64C421933331}" srcOrd="0" destOrd="0" presId="urn:microsoft.com/office/officeart/2016/7/layout/BasicLinearProcessNumbered"/>
    <dgm:cxn modelId="{44C8147E-2A03-4169-81DE-E4A3F8907C1A}" srcId="{BD32E598-3877-4CCA-BDF1-CB70AD77FEDC}" destId="{1EB3BA88-3BCE-4639-BFB5-BBE5FAD0C7EE}" srcOrd="4" destOrd="0" parTransId="{6B0258E1-F860-4DDF-B875-0E8ED32E3130}" sibTransId="{BACBA2B4-4C3F-431D-BA7C-FD5D9A34EB63}"/>
    <dgm:cxn modelId="{12870D7F-4689-4A2D-85B4-28745330F838}" type="presOf" srcId="{5A23A4E4-DB35-45A7-8328-CCC264B89EFD}" destId="{8A1EC9E1-2A13-4F0E-98EA-DB765D4177D7}" srcOrd="0" destOrd="0" presId="urn:microsoft.com/office/officeart/2016/7/layout/BasicLinearProcessNumbered"/>
    <dgm:cxn modelId="{B2C3E69B-8EDC-4BE4-8380-E46C02AA81E7}" type="presOf" srcId="{5A15ED41-816A-4E8C-BFD6-1F2B9A2C84E9}" destId="{06DA53EC-6951-4D9D-A8E2-E21E0900FE87}" srcOrd="1" destOrd="0" presId="urn:microsoft.com/office/officeart/2016/7/layout/BasicLinearProcessNumbered"/>
    <dgm:cxn modelId="{29DF469E-CD4C-4946-B2D9-E5CBFB37E870}" type="presOf" srcId="{EAD15581-74C6-481B-B7E4-52E5B3521EF3}" destId="{14BB8653-71FD-4509-BB99-FBB4FFDBEDA3}" srcOrd="0" destOrd="0" presId="urn:microsoft.com/office/officeart/2016/7/layout/BasicLinearProcessNumbered"/>
    <dgm:cxn modelId="{08C99FAC-66A1-46A0-8A3A-EA47FCF1EAAD}" type="presOf" srcId="{BD32E598-3877-4CCA-BDF1-CB70AD77FEDC}" destId="{A67196AD-1740-46E6-AB1A-5C0CBB3EB16D}" srcOrd="0" destOrd="0" presId="urn:microsoft.com/office/officeart/2016/7/layout/BasicLinearProcessNumbered"/>
    <dgm:cxn modelId="{4CBC88AD-5773-4B4C-A303-2B40FBDA87ED}" type="presOf" srcId="{5A23A4E4-DB35-45A7-8328-CCC264B89EFD}" destId="{57D6DB30-CDE6-4B99-96E6-A8AE727FEA12}" srcOrd="1" destOrd="0" presId="urn:microsoft.com/office/officeart/2016/7/layout/BasicLinearProcessNumbered"/>
    <dgm:cxn modelId="{3BB03AB1-18D1-4076-A0DE-F578546B7170}" type="presOf" srcId="{61F82402-283E-4C6D-9985-5DE8308649E6}" destId="{88996B63-2C09-43A3-AF39-20F6C0CF6ACE}" srcOrd="1" destOrd="0" presId="urn:microsoft.com/office/officeart/2016/7/layout/BasicLinearProcessNumbered"/>
    <dgm:cxn modelId="{512BFAB8-6729-47D2-B972-8427AFD064B5}" type="presOf" srcId="{BACBA2B4-4C3F-431D-BA7C-FD5D9A34EB63}" destId="{8E7F7F2E-565F-4D46-BF52-AAC66D984477}" srcOrd="0" destOrd="0" presId="urn:microsoft.com/office/officeart/2016/7/layout/BasicLinearProcessNumbered"/>
    <dgm:cxn modelId="{2DADB3C4-1047-4899-AAD4-4BC6C1BC4F12}" srcId="{BD32E598-3877-4CCA-BDF1-CB70AD77FEDC}" destId="{B717EAA7-D32D-4FF7-9D30-5FE8756F2439}" srcOrd="0" destOrd="0" parTransId="{8CEF153D-CDEF-4028-BC5C-C372B0457CF0}" sibTransId="{2969C66E-5B53-4371-8DEF-B4140CBA2B9F}"/>
    <dgm:cxn modelId="{C1DD52D6-E51B-4FC4-99A7-7ACE7B9EC69A}" srcId="{BD32E598-3877-4CCA-BDF1-CB70AD77FEDC}" destId="{61F82402-283E-4C6D-9985-5DE8308649E6}" srcOrd="3" destOrd="0" parTransId="{AA97B9CF-B657-48CA-9606-B162DE8D9AE6}" sibTransId="{7BBA69EB-0B0C-47C7-ADF1-478134E3FE3C}"/>
    <dgm:cxn modelId="{A20256EE-1284-4722-BA13-DCF651BDF06A}" type="presOf" srcId="{5A15ED41-816A-4E8C-BFD6-1F2B9A2C84E9}" destId="{067B2545-0A79-4C1D-A6C0-2C2C710955E1}" srcOrd="0" destOrd="0" presId="urn:microsoft.com/office/officeart/2016/7/layout/BasicLinearProcessNumbered"/>
    <dgm:cxn modelId="{697443EF-1E26-45A8-A1F2-8D191652A9F3}" type="presOf" srcId="{2969C66E-5B53-4371-8DEF-B4140CBA2B9F}" destId="{F2BC413D-63CF-4D44-9534-C82712C3EF3D}" srcOrd="0" destOrd="0" presId="urn:microsoft.com/office/officeart/2016/7/layout/BasicLinearProcessNumbered"/>
    <dgm:cxn modelId="{2B5F28F3-5077-4625-B97D-18748B705D93}" type="presOf" srcId="{B717EAA7-D32D-4FF7-9D30-5FE8756F2439}" destId="{5495CBAB-BC73-4EAD-AD2F-8432F8431A56}" srcOrd="1" destOrd="0" presId="urn:microsoft.com/office/officeart/2016/7/layout/BasicLinearProcessNumbered"/>
    <dgm:cxn modelId="{A594C200-C9E9-435A-8E1E-5EFB601054E9}" type="presParOf" srcId="{A67196AD-1740-46E6-AB1A-5C0CBB3EB16D}" destId="{DD3C008F-973A-4300-9FD8-924806EA7CC8}" srcOrd="0" destOrd="0" presId="urn:microsoft.com/office/officeart/2016/7/layout/BasicLinearProcessNumbered"/>
    <dgm:cxn modelId="{C3F0FDF8-3966-448A-9BBB-51470DC9476F}" type="presParOf" srcId="{DD3C008F-973A-4300-9FD8-924806EA7CC8}" destId="{820A7C76-986B-4371-B078-D819E78AD6DA}" srcOrd="0" destOrd="0" presId="urn:microsoft.com/office/officeart/2016/7/layout/BasicLinearProcessNumbered"/>
    <dgm:cxn modelId="{6B388B68-B835-4DC4-B438-1C00819B3E29}" type="presParOf" srcId="{DD3C008F-973A-4300-9FD8-924806EA7CC8}" destId="{F2BC413D-63CF-4D44-9534-C82712C3EF3D}" srcOrd="1" destOrd="0" presId="urn:microsoft.com/office/officeart/2016/7/layout/BasicLinearProcessNumbered"/>
    <dgm:cxn modelId="{4BC483B1-AC46-42E1-913D-016CB199F09C}" type="presParOf" srcId="{DD3C008F-973A-4300-9FD8-924806EA7CC8}" destId="{4751F6F8-730B-4AD4-AECD-C28B4778CC13}" srcOrd="2" destOrd="0" presId="urn:microsoft.com/office/officeart/2016/7/layout/BasicLinearProcessNumbered"/>
    <dgm:cxn modelId="{B2921124-83C1-4075-BD47-BC2E2EA4BABE}" type="presParOf" srcId="{DD3C008F-973A-4300-9FD8-924806EA7CC8}" destId="{5495CBAB-BC73-4EAD-AD2F-8432F8431A56}" srcOrd="3" destOrd="0" presId="urn:microsoft.com/office/officeart/2016/7/layout/BasicLinearProcessNumbered"/>
    <dgm:cxn modelId="{2E44114F-7138-4AF6-A9A7-402ED585C596}" type="presParOf" srcId="{A67196AD-1740-46E6-AB1A-5C0CBB3EB16D}" destId="{7346EAB4-A534-4132-8CC2-66776A0FAB1F}" srcOrd="1" destOrd="0" presId="urn:microsoft.com/office/officeart/2016/7/layout/BasicLinearProcessNumbered"/>
    <dgm:cxn modelId="{837F2E8E-1CEC-4705-9873-2D1FBFC36C48}" type="presParOf" srcId="{A67196AD-1740-46E6-AB1A-5C0CBB3EB16D}" destId="{BD19248E-09DD-4F04-AF1D-C0D4FCC11AC7}" srcOrd="2" destOrd="0" presId="urn:microsoft.com/office/officeart/2016/7/layout/BasicLinearProcessNumbered"/>
    <dgm:cxn modelId="{C58062AB-2B46-469F-9645-3F0E3671164D}" type="presParOf" srcId="{BD19248E-09DD-4F04-AF1D-C0D4FCC11AC7}" destId="{067B2545-0A79-4C1D-A6C0-2C2C710955E1}" srcOrd="0" destOrd="0" presId="urn:microsoft.com/office/officeart/2016/7/layout/BasicLinearProcessNumbered"/>
    <dgm:cxn modelId="{CA01312F-BCCF-4D4A-925B-BF87FBEFB942}" type="presParOf" srcId="{BD19248E-09DD-4F04-AF1D-C0D4FCC11AC7}" destId="{14BB8653-71FD-4509-BB99-FBB4FFDBEDA3}" srcOrd="1" destOrd="0" presId="urn:microsoft.com/office/officeart/2016/7/layout/BasicLinearProcessNumbered"/>
    <dgm:cxn modelId="{DF8EFA9C-E79E-4E5C-9358-C4860EDFA1B7}" type="presParOf" srcId="{BD19248E-09DD-4F04-AF1D-C0D4FCC11AC7}" destId="{BBCAAAD4-E5EA-446D-9A54-762C2577C359}" srcOrd="2" destOrd="0" presId="urn:microsoft.com/office/officeart/2016/7/layout/BasicLinearProcessNumbered"/>
    <dgm:cxn modelId="{1D3884CB-0114-4AB8-8368-1FE72590C963}" type="presParOf" srcId="{BD19248E-09DD-4F04-AF1D-C0D4FCC11AC7}" destId="{06DA53EC-6951-4D9D-A8E2-E21E0900FE87}" srcOrd="3" destOrd="0" presId="urn:microsoft.com/office/officeart/2016/7/layout/BasicLinearProcessNumbered"/>
    <dgm:cxn modelId="{41B5530D-7BE9-4FF5-901B-B37F16ED8B3F}" type="presParOf" srcId="{A67196AD-1740-46E6-AB1A-5C0CBB3EB16D}" destId="{A8831966-1454-4D90-9545-38552DC220AA}" srcOrd="3" destOrd="0" presId="urn:microsoft.com/office/officeart/2016/7/layout/BasicLinearProcessNumbered"/>
    <dgm:cxn modelId="{53D425D5-54DA-4E42-A7CE-CCA60D233021}" type="presParOf" srcId="{A67196AD-1740-46E6-AB1A-5C0CBB3EB16D}" destId="{95737736-2325-4CA9-A99D-235A3A4DCFE5}" srcOrd="4" destOrd="0" presId="urn:microsoft.com/office/officeart/2016/7/layout/BasicLinearProcessNumbered"/>
    <dgm:cxn modelId="{4B9D7702-B021-4EEF-BA09-7DAB0A84DCCD}" type="presParOf" srcId="{95737736-2325-4CA9-A99D-235A3A4DCFE5}" destId="{8A1EC9E1-2A13-4F0E-98EA-DB765D4177D7}" srcOrd="0" destOrd="0" presId="urn:microsoft.com/office/officeart/2016/7/layout/BasicLinearProcessNumbered"/>
    <dgm:cxn modelId="{E941EC6A-F13C-44DB-BEE4-C8C2F5DD638C}" type="presParOf" srcId="{95737736-2325-4CA9-A99D-235A3A4DCFE5}" destId="{9A62C7F0-7E35-4712-9609-FAB5169EA90C}" srcOrd="1" destOrd="0" presId="urn:microsoft.com/office/officeart/2016/7/layout/BasicLinearProcessNumbered"/>
    <dgm:cxn modelId="{55ECE5DC-FFE1-490C-92CA-FE06FEEAECBA}" type="presParOf" srcId="{95737736-2325-4CA9-A99D-235A3A4DCFE5}" destId="{03AE6A94-674E-429D-BC1D-094E07749F2C}" srcOrd="2" destOrd="0" presId="urn:microsoft.com/office/officeart/2016/7/layout/BasicLinearProcessNumbered"/>
    <dgm:cxn modelId="{37ABDC73-8455-43E9-8B60-482BC26275B6}" type="presParOf" srcId="{95737736-2325-4CA9-A99D-235A3A4DCFE5}" destId="{57D6DB30-CDE6-4B99-96E6-A8AE727FEA12}" srcOrd="3" destOrd="0" presId="urn:microsoft.com/office/officeart/2016/7/layout/BasicLinearProcessNumbered"/>
    <dgm:cxn modelId="{768E920A-08E4-4C08-8D98-2A2B5A3172EF}" type="presParOf" srcId="{A67196AD-1740-46E6-AB1A-5C0CBB3EB16D}" destId="{75FE2071-3A65-4F9A-A339-0E4A4F0EAAB7}" srcOrd="5" destOrd="0" presId="urn:microsoft.com/office/officeart/2016/7/layout/BasicLinearProcessNumbered"/>
    <dgm:cxn modelId="{1038F7FC-A805-4C64-A298-C822A783CB23}" type="presParOf" srcId="{A67196AD-1740-46E6-AB1A-5C0CBB3EB16D}" destId="{42CA2098-2115-40C4-BA95-98EC5FA30F98}" srcOrd="6" destOrd="0" presId="urn:microsoft.com/office/officeart/2016/7/layout/BasicLinearProcessNumbered"/>
    <dgm:cxn modelId="{9C57BEB6-837E-4A8E-B3FD-1A385F948326}" type="presParOf" srcId="{42CA2098-2115-40C4-BA95-98EC5FA30F98}" destId="{3354F5E7-C6F1-4053-82E4-FA9838C8B945}" srcOrd="0" destOrd="0" presId="urn:microsoft.com/office/officeart/2016/7/layout/BasicLinearProcessNumbered"/>
    <dgm:cxn modelId="{29312A2F-FC17-4967-9555-850745FEFF6C}" type="presParOf" srcId="{42CA2098-2115-40C4-BA95-98EC5FA30F98}" destId="{5A83D370-EE6A-414C-9B32-F0FB1666033B}" srcOrd="1" destOrd="0" presId="urn:microsoft.com/office/officeart/2016/7/layout/BasicLinearProcessNumbered"/>
    <dgm:cxn modelId="{E9CE7A97-07D4-414D-9CED-73CF7EEE9AA4}" type="presParOf" srcId="{42CA2098-2115-40C4-BA95-98EC5FA30F98}" destId="{21B8F289-E424-4756-BD49-4EF89E4BCBBE}" srcOrd="2" destOrd="0" presId="urn:microsoft.com/office/officeart/2016/7/layout/BasicLinearProcessNumbered"/>
    <dgm:cxn modelId="{B9101DE6-2961-46A5-A28E-ACD23F076583}" type="presParOf" srcId="{42CA2098-2115-40C4-BA95-98EC5FA30F98}" destId="{88996B63-2C09-43A3-AF39-20F6C0CF6ACE}" srcOrd="3" destOrd="0" presId="urn:microsoft.com/office/officeart/2016/7/layout/BasicLinearProcessNumbered"/>
    <dgm:cxn modelId="{8BAEDF91-D1D3-4C16-B1FD-351FEA2C43D0}" type="presParOf" srcId="{A67196AD-1740-46E6-AB1A-5C0CBB3EB16D}" destId="{0F16AC6D-8BCD-4D37-8FB8-10EFA71AFE9C}" srcOrd="7" destOrd="0" presId="urn:microsoft.com/office/officeart/2016/7/layout/BasicLinearProcessNumbered"/>
    <dgm:cxn modelId="{56F99EE3-4B60-4AA6-B210-599CAD93B0E1}" type="presParOf" srcId="{A67196AD-1740-46E6-AB1A-5C0CBB3EB16D}" destId="{C9343964-CD7E-4298-9F6B-B87CCF1541DA}" srcOrd="8" destOrd="0" presId="urn:microsoft.com/office/officeart/2016/7/layout/BasicLinearProcessNumbered"/>
    <dgm:cxn modelId="{E88EEFD8-532E-4404-9BB5-CB4FAF0C0186}" type="presParOf" srcId="{C9343964-CD7E-4298-9F6B-B87CCF1541DA}" destId="{960C99FA-8A53-4687-BBF0-64C421933331}" srcOrd="0" destOrd="0" presId="urn:microsoft.com/office/officeart/2016/7/layout/BasicLinearProcessNumbered"/>
    <dgm:cxn modelId="{49D28AF4-A018-4388-91C0-227BCA47E8EF}" type="presParOf" srcId="{C9343964-CD7E-4298-9F6B-B87CCF1541DA}" destId="{8E7F7F2E-565F-4D46-BF52-AAC66D984477}" srcOrd="1" destOrd="0" presId="urn:microsoft.com/office/officeart/2016/7/layout/BasicLinearProcessNumbered"/>
    <dgm:cxn modelId="{51F92149-46A1-4022-B2D6-FC10F9838B20}" type="presParOf" srcId="{C9343964-CD7E-4298-9F6B-B87CCF1541DA}" destId="{8D71A42D-DF55-4681-92C9-C22871269930}" srcOrd="2" destOrd="0" presId="urn:microsoft.com/office/officeart/2016/7/layout/BasicLinearProcessNumbered"/>
    <dgm:cxn modelId="{4B269F35-9EAE-4034-A707-911773D831AF}" type="presParOf" srcId="{C9343964-CD7E-4298-9F6B-B87CCF1541DA}" destId="{70CF8898-A6B0-4908-8237-55956C0DA10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7C4B06-F6F5-47CD-AF3F-739E39F6BEA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9537D8-BB07-48B3-A13F-35867B8E81E8}">
      <dgm:prSet/>
      <dgm:spPr/>
      <dgm:t>
        <a:bodyPr/>
        <a:lstStyle/>
        <a:p>
          <a:r>
            <a:rPr lang="en-US" b="1"/>
            <a:t>Data Collection:</a:t>
          </a:r>
          <a:endParaRPr lang="en-US"/>
        </a:p>
      </dgm:t>
    </dgm:pt>
    <dgm:pt modelId="{7BB92F34-8354-4418-9AFF-8FEE5464C366}" type="parTrans" cxnId="{967AC705-468C-4074-8AF8-337F2CA6CB49}">
      <dgm:prSet/>
      <dgm:spPr/>
      <dgm:t>
        <a:bodyPr/>
        <a:lstStyle/>
        <a:p>
          <a:endParaRPr lang="en-US"/>
        </a:p>
      </dgm:t>
    </dgm:pt>
    <dgm:pt modelId="{980D90DF-07B2-4D49-BA72-193F012F813E}" type="sibTrans" cxnId="{967AC705-468C-4074-8AF8-337F2CA6CB49}">
      <dgm:prSet/>
      <dgm:spPr/>
      <dgm:t>
        <a:bodyPr/>
        <a:lstStyle/>
        <a:p>
          <a:endParaRPr lang="en-US"/>
        </a:p>
      </dgm:t>
    </dgm:pt>
    <dgm:pt modelId="{A2699BA1-61E9-4B78-B274-6344A244F4E2}">
      <dgm:prSet/>
      <dgm:spPr/>
      <dgm:t>
        <a:bodyPr/>
        <a:lstStyle/>
        <a:p>
          <a:r>
            <a:rPr lang="en-US"/>
            <a:t>Raw data was extracted from multiple Excel files that contained sales records, customer meetings, order details, and sales agent performance metrics.</a:t>
          </a:r>
        </a:p>
      </dgm:t>
    </dgm:pt>
    <dgm:pt modelId="{18CE4460-EE77-4111-8D54-4A133C6D4475}" type="parTrans" cxnId="{EB9D5CFC-E707-47EA-B58B-7B32F80F9E50}">
      <dgm:prSet/>
      <dgm:spPr/>
      <dgm:t>
        <a:bodyPr/>
        <a:lstStyle/>
        <a:p>
          <a:endParaRPr lang="en-US"/>
        </a:p>
      </dgm:t>
    </dgm:pt>
    <dgm:pt modelId="{16A464A3-45D3-4841-97AA-363059081DF9}" type="sibTrans" cxnId="{EB9D5CFC-E707-47EA-B58B-7B32F80F9E50}">
      <dgm:prSet/>
      <dgm:spPr/>
      <dgm:t>
        <a:bodyPr/>
        <a:lstStyle/>
        <a:p>
          <a:endParaRPr lang="en-US"/>
        </a:p>
      </dgm:t>
    </dgm:pt>
    <dgm:pt modelId="{787DDD58-B72B-4467-9AC5-0C3EB35057F1}">
      <dgm:prSet/>
      <dgm:spPr/>
      <dgm:t>
        <a:bodyPr/>
        <a:lstStyle/>
        <a:p>
          <a:r>
            <a:rPr lang="en-US"/>
            <a:t>Data was cleaned and structured for analysis to remove inconsistencies like duplicate records, missing values, or outliers.</a:t>
          </a:r>
        </a:p>
      </dgm:t>
    </dgm:pt>
    <dgm:pt modelId="{D22F5FAB-7BBB-4B05-80FD-437B4721F7F9}" type="parTrans" cxnId="{364B492C-CC62-416F-A642-11EFC58DA739}">
      <dgm:prSet/>
      <dgm:spPr/>
      <dgm:t>
        <a:bodyPr/>
        <a:lstStyle/>
        <a:p>
          <a:endParaRPr lang="en-US"/>
        </a:p>
      </dgm:t>
    </dgm:pt>
    <dgm:pt modelId="{2F573149-850F-4A51-8DAA-A5FC11372E0E}" type="sibTrans" cxnId="{364B492C-CC62-416F-A642-11EFC58DA739}">
      <dgm:prSet/>
      <dgm:spPr/>
      <dgm:t>
        <a:bodyPr/>
        <a:lstStyle/>
        <a:p>
          <a:endParaRPr lang="en-US"/>
        </a:p>
      </dgm:t>
    </dgm:pt>
    <dgm:pt modelId="{265345AB-CCDF-43DA-8A2B-EB967195ABA6}">
      <dgm:prSet/>
      <dgm:spPr/>
      <dgm:t>
        <a:bodyPr/>
        <a:lstStyle/>
        <a:p>
          <a:r>
            <a:rPr lang="en-US" b="1"/>
            <a:t>Data Processing in SAP Analytics Cloud:</a:t>
          </a:r>
          <a:endParaRPr lang="en-US"/>
        </a:p>
      </dgm:t>
    </dgm:pt>
    <dgm:pt modelId="{AFC4EDA7-E1EB-4572-A6C8-BC494E0E7A83}" type="parTrans" cxnId="{C0FDF611-E3A6-4FEC-A43C-967D808B6C7D}">
      <dgm:prSet/>
      <dgm:spPr/>
      <dgm:t>
        <a:bodyPr/>
        <a:lstStyle/>
        <a:p>
          <a:endParaRPr lang="en-US"/>
        </a:p>
      </dgm:t>
    </dgm:pt>
    <dgm:pt modelId="{5E8FCDDA-664E-459A-AB3F-45B632CAFEE5}" type="sibTrans" cxnId="{C0FDF611-E3A6-4FEC-A43C-967D808B6C7D}">
      <dgm:prSet/>
      <dgm:spPr/>
      <dgm:t>
        <a:bodyPr/>
        <a:lstStyle/>
        <a:p>
          <a:endParaRPr lang="en-US"/>
        </a:p>
      </dgm:t>
    </dgm:pt>
    <dgm:pt modelId="{93294F5A-82C2-4678-BEA0-0DAC3E5B7A5A}">
      <dgm:prSet/>
      <dgm:spPr/>
      <dgm:t>
        <a:bodyPr/>
        <a:lstStyle/>
        <a:p>
          <a:r>
            <a:rPr lang="en-US"/>
            <a:t>Data was uploaded into SAP Analytics Cloud where it was integrated into a central model.</a:t>
          </a:r>
        </a:p>
      </dgm:t>
    </dgm:pt>
    <dgm:pt modelId="{C4EB6570-91B0-4442-AE1E-4CAC87327988}" type="parTrans" cxnId="{0E0EB158-9DB6-443C-AAD9-0A25F12B06D5}">
      <dgm:prSet/>
      <dgm:spPr/>
      <dgm:t>
        <a:bodyPr/>
        <a:lstStyle/>
        <a:p>
          <a:endParaRPr lang="en-US"/>
        </a:p>
      </dgm:t>
    </dgm:pt>
    <dgm:pt modelId="{C9ACC858-F269-43DA-816A-64418CB886AE}" type="sibTrans" cxnId="{0E0EB158-9DB6-443C-AAD9-0A25F12B06D5}">
      <dgm:prSet/>
      <dgm:spPr/>
      <dgm:t>
        <a:bodyPr/>
        <a:lstStyle/>
        <a:p>
          <a:endParaRPr lang="en-US"/>
        </a:p>
      </dgm:t>
    </dgm:pt>
    <dgm:pt modelId="{7C952D0D-8562-4813-BF5C-0320CF5088D6}">
      <dgm:prSet/>
      <dgm:spPr/>
      <dgm:t>
        <a:bodyPr/>
        <a:lstStyle/>
        <a:p>
          <a:r>
            <a:rPr lang="en-US"/>
            <a:t>Key measures (e.g., Order Value, Units Sold, and Order Count) and dimensions (e.g., Region, Sales Agent, Product) were modeled for analysis.</a:t>
          </a:r>
        </a:p>
      </dgm:t>
    </dgm:pt>
    <dgm:pt modelId="{898436EE-D68F-4D83-9C21-B1C4F88BC9EA}" type="parTrans" cxnId="{CA1AC6EB-943A-45FF-9C0B-4226B34413D3}">
      <dgm:prSet/>
      <dgm:spPr/>
      <dgm:t>
        <a:bodyPr/>
        <a:lstStyle/>
        <a:p>
          <a:endParaRPr lang="en-US"/>
        </a:p>
      </dgm:t>
    </dgm:pt>
    <dgm:pt modelId="{40DC5173-7A90-4605-B706-355A90E97ED7}" type="sibTrans" cxnId="{CA1AC6EB-943A-45FF-9C0B-4226B34413D3}">
      <dgm:prSet/>
      <dgm:spPr/>
      <dgm:t>
        <a:bodyPr/>
        <a:lstStyle/>
        <a:p>
          <a:endParaRPr lang="en-US"/>
        </a:p>
      </dgm:t>
    </dgm:pt>
    <dgm:pt modelId="{341C8802-6006-465F-A3F4-0AC1D8F8747C}">
      <dgm:prSet/>
      <dgm:spPr/>
      <dgm:t>
        <a:bodyPr/>
        <a:lstStyle/>
        <a:p>
          <a:r>
            <a:rPr lang="en-US"/>
            <a:t>Calculated measures (e.g., discount impacts and performance ratios) were created to enrich the analysis.</a:t>
          </a:r>
        </a:p>
      </dgm:t>
    </dgm:pt>
    <dgm:pt modelId="{4EB80175-DFF3-4A81-9E23-3F8AAC11F0A9}" type="parTrans" cxnId="{9E35C59D-D631-4864-9967-9CB4DEC2C4EE}">
      <dgm:prSet/>
      <dgm:spPr/>
      <dgm:t>
        <a:bodyPr/>
        <a:lstStyle/>
        <a:p>
          <a:endParaRPr lang="en-US"/>
        </a:p>
      </dgm:t>
    </dgm:pt>
    <dgm:pt modelId="{102E53E1-D50F-47B7-8B50-1324FE541A33}" type="sibTrans" cxnId="{9E35C59D-D631-4864-9967-9CB4DEC2C4EE}">
      <dgm:prSet/>
      <dgm:spPr/>
      <dgm:t>
        <a:bodyPr/>
        <a:lstStyle/>
        <a:p>
          <a:endParaRPr lang="en-US"/>
        </a:p>
      </dgm:t>
    </dgm:pt>
    <dgm:pt modelId="{D454AD55-F169-4FFF-B7BF-31678A1E90BE}">
      <dgm:prSet/>
      <dgm:spPr/>
      <dgm:t>
        <a:bodyPr/>
        <a:lstStyle/>
        <a:p>
          <a:r>
            <a:rPr lang="en-US" b="1"/>
            <a:t>Visualization in Dashboards:</a:t>
          </a:r>
          <a:endParaRPr lang="en-US"/>
        </a:p>
      </dgm:t>
    </dgm:pt>
    <dgm:pt modelId="{7A82E77E-6D75-447E-A639-1D28E2B72871}" type="parTrans" cxnId="{E634A36A-FB0C-44B9-9376-709EAA1DD1A3}">
      <dgm:prSet/>
      <dgm:spPr/>
      <dgm:t>
        <a:bodyPr/>
        <a:lstStyle/>
        <a:p>
          <a:endParaRPr lang="en-US"/>
        </a:p>
      </dgm:t>
    </dgm:pt>
    <dgm:pt modelId="{F90FC44B-B023-46C5-B041-8BF3F032912C}" type="sibTrans" cxnId="{E634A36A-FB0C-44B9-9376-709EAA1DD1A3}">
      <dgm:prSet/>
      <dgm:spPr/>
      <dgm:t>
        <a:bodyPr/>
        <a:lstStyle/>
        <a:p>
          <a:endParaRPr lang="en-US"/>
        </a:p>
      </dgm:t>
    </dgm:pt>
    <dgm:pt modelId="{4F07E600-EEB8-4942-989B-EE73DBF5AFA5}">
      <dgm:prSet/>
      <dgm:spPr/>
      <dgm:t>
        <a:bodyPr/>
        <a:lstStyle/>
        <a:p>
          <a:r>
            <a:rPr lang="en-US"/>
            <a:t>Created interactive dashboards in SAC focusing on:</a:t>
          </a:r>
        </a:p>
      </dgm:t>
    </dgm:pt>
    <dgm:pt modelId="{5F759BCF-3849-4728-82F7-DBC9F572AC53}" type="parTrans" cxnId="{84279C95-9BD6-414C-BAFA-A492C3FF3B79}">
      <dgm:prSet/>
      <dgm:spPr/>
      <dgm:t>
        <a:bodyPr/>
        <a:lstStyle/>
        <a:p>
          <a:endParaRPr lang="en-US"/>
        </a:p>
      </dgm:t>
    </dgm:pt>
    <dgm:pt modelId="{4F6776D2-7C5D-4C0B-BE7B-8FDF72FB5E71}" type="sibTrans" cxnId="{84279C95-9BD6-414C-BAFA-A492C3FF3B79}">
      <dgm:prSet/>
      <dgm:spPr/>
      <dgm:t>
        <a:bodyPr/>
        <a:lstStyle/>
        <a:p>
          <a:endParaRPr lang="en-US"/>
        </a:p>
      </dgm:t>
    </dgm:pt>
    <dgm:pt modelId="{3B6879D0-9CDA-4742-AACC-90C0577ABBBD}">
      <dgm:prSet/>
      <dgm:spPr/>
      <dgm:t>
        <a:bodyPr/>
        <a:lstStyle/>
        <a:p>
          <a:r>
            <a:rPr lang="en-US" b="1"/>
            <a:t>Sales Performance:</a:t>
          </a:r>
          <a:r>
            <a:rPr lang="en-US"/>
            <a:t> Highlighting overall sales trends, order values, and customer engagement metrics.</a:t>
          </a:r>
        </a:p>
      </dgm:t>
    </dgm:pt>
    <dgm:pt modelId="{BF6BF4FD-B81E-44CE-9F50-2E6B416BB290}" type="parTrans" cxnId="{69FED2C4-9875-433F-BF6C-1069DBC59C2D}">
      <dgm:prSet/>
      <dgm:spPr/>
      <dgm:t>
        <a:bodyPr/>
        <a:lstStyle/>
        <a:p>
          <a:endParaRPr lang="en-US"/>
        </a:p>
      </dgm:t>
    </dgm:pt>
    <dgm:pt modelId="{3B1E7D10-5F54-41C0-826E-4296CC82DACB}" type="sibTrans" cxnId="{69FED2C4-9875-433F-BF6C-1069DBC59C2D}">
      <dgm:prSet/>
      <dgm:spPr/>
      <dgm:t>
        <a:bodyPr/>
        <a:lstStyle/>
        <a:p>
          <a:endParaRPr lang="en-US"/>
        </a:p>
      </dgm:t>
    </dgm:pt>
    <dgm:pt modelId="{276FE831-CCC8-4294-983B-15AFF7B2CFC0}">
      <dgm:prSet/>
      <dgm:spPr/>
      <dgm:t>
        <a:bodyPr/>
        <a:lstStyle/>
        <a:p>
          <a:r>
            <a:rPr lang="en-US" b="1"/>
            <a:t>Geographic Insights:</a:t>
          </a:r>
          <a:r>
            <a:rPr lang="en-US"/>
            <a:t> Visualizing order distribution and performance across regions using heatmaps.</a:t>
          </a:r>
        </a:p>
      </dgm:t>
    </dgm:pt>
    <dgm:pt modelId="{3A910317-1F2E-4BED-AB80-43BB47E2153A}" type="parTrans" cxnId="{929830B3-38C6-420A-BE9E-2055320EAF37}">
      <dgm:prSet/>
      <dgm:spPr/>
      <dgm:t>
        <a:bodyPr/>
        <a:lstStyle/>
        <a:p>
          <a:endParaRPr lang="en-US"/>
        </a:p>
      </dgm:t>
    </dgm:pt>
    <dgm:pt modelId="{C2A5E7A6-D9A1-456F-BB01-F050B7ED7392}" type="sibTrans" cxnId="{929830B3-38C6-420A-BE9E-2055320EAF37}">
      <dgm:prSet/>
      <dgm:spPr/>
      <dgm:t>
        <a:bodyPr/>
        <a:lstStyle/>
        <a:p>
          <a:endParaRPr lang="en-US"/>
        </a:p>
      </dgm:t>
    </dgm:pt>
    <dgm:pt modelId="{57F041D3-67BC-49BC-B099-1B411C04CAD7}">
      <dgm:prSet/>
      <dgm:spPr/>
      <dgm:t>
        <a:bodyPr/>
        <a:lstStyle/>
        <a:p>
          <a:r>
            <a:rPr lang="en-US" b="1"/>
            <a:t>Sales Agent Analysis:</a:t>
          </a:r>
          <a:r>
            <a:rPr lang="en-US"/>
            <a:t> Detailing individual sales agents' contributions to revenue and units sold.</a:t>
          </a:r>
        </a:p>
      </dgm:t>
    </dgm:pt>
    <dgm:pt modelId="{3C7DD4AF-0C6D-4334-AE3E-CD25A0E77CC9}" type="parTrans" cxnId="{37DF377F-6972-49C1-A52F-C5C85DE7C306}">
      <dgm:prSet/>
      <dgm:spPr/>
      <dgm:t>
        <a:bodyPr/>
        <a:lstStyle/>
        <a:p>
          <a:endParaRPr lang="en-US"/>
        </a:p>
      </dgm:t>
    </dgm:pt>
    <dgm:pt modelId="{DA8BB995-1529-4C69-943B-E9C7D9BE62B7}" type="sibTrans" cxnId="{37DF377F-6972-49C1-A52F-C5C85DE7C306}">
      <dgm:prSet/>
      <dgm:spPr/>
      <dgm:t>
        <a:bodyPr/>
        <a:lstStyle/>
        <a:p>
          <a:endParaRPr lang="en-US"/>
        </a:p>
      </dgm:t>
    </dgm:pt>
    <dgm:pt modelId="{062EF0D1-8FE3-49BE-9FF6-6A7517B2F51C}">
      <dgm:prSet/>
      <dgm:spPr/>
      <dgm:t>
        <a:bodyPr/>
        <a:lstStyle/>
        <a:p>
          <a:r>
            <a:rPr lang="en-US"/>
            <a:t>Added visual tools like bar charts, tables, maps, and word clouds for intuitive data presentation.</a:t>
          </a:r>
        </a:p>
      </dgm:t>
    </dgm:pt>
    <dgm:pt modelId="{391E2C0B-B49E-4DED-9324-5AB00BEF54ED}" type="parTrans" cxnId="{8CF443A7-4A29-4556-9323-A9AF76D40256}">
      <dgm:prSet/>
      <dgm:spPr/>
      <dgm:t>
        <a:bodyPr/>
        <a:lstStyle/>
        <a:p>
          <a:endParaRPr lang="en-US"/>
        </a:p>
      </dgm:t>
    </dgm:pt>
    <dgm:pt modelId="{339B97F8-10D6-4BC3-BCBF-0879E22BB9D5}" type="sibTrans" cxnId="{8CF443A7-4A29-4556-9323-A9AF76D40256}">
      <dgm:prSet/>
      <dgm:spPr/>
      <dgm:t>
        <a:bodyPr/>
        <a:lstStyle/>
        <a:p>
          <a:endParaRPr lang="en-US"/>
        </a:p>
      </dgm:t>
    </dgm:pt>
    <dgm:pt modelId="{43037AEE-8B64-4FED-AC73-17EE115A5D33}">
      <dgm:prSet/>
      <dgm:spPr/>
      <dgm:t>
        <a:bodyPr/>
        <a:lstStyle/>
        <a:p>
          <a:r>
            <a:rPr lang="en-US" b="1"/>
            <a:t>Tools and Techniques:</a:t>
          </a:r>
          <a:endParaRPr lang="en-US"/>
        </a:p>
      </dgm:t>
    </dgm:pt>
    <dgm:pt modelId="{CCDEE6EC-D5AC-4B6C-A939-B32214319CDA}" type="parTrans" cxnId="{0D47518D-694B-40EB-9BF2-FA11D07FF1EB}">
      <dgm:prSet/>
      <dgm:spPr/>
      <dgm:t>
        <a:bodyPr/>
        <a:lstStyle/>
        <a:p>
          <a:endParaRPr lang="en-US"/>
        </a:p>
      </dgm:t>
    </dgm:pt>
    <dgm:pt modelId="{CAF07787-154A-49F9-B174-330E6E9B6D83}" type="sibTrans" cxnId="{0D47518D-694B-40EB-9BF2-FA11D07FF1EB}">
      <dgm:prSet/>
      <dgm:spPr/>
      <dgm:t>
        <a:bodyPr/>
        <a:lstStyle/>
        <a:p>
          <a:endParaRPr lang="en-US"/>
        </a:p>
      </dgm:t>
    </dgm:pt>
    <dgm:pt modelId="{163C63C3-9BD6-4F00-AA55-74B660DEDE1F}">
      <dgm:prSet/>
      <dgm:spPr/>
      <dgm:t>
        <a:bodyPr/>
        <a:lstStyle/>
        <a:p>
          <a:r>
            <a:rPr lang="en-US" b="1"/>
            <a:t>Data Integration:</a:t>
          </a:r>
          <a:r>
            <a:rPr lang="en-US"/>
            <a:t> Merging Excel files into SAP Analytics Cloud.</a:t>
          </a:r>
        </a:p>
      </dgm:t>
    </dgm:pt>
    <dgm:pt modelId="{A5B43906-085B-4E7E-9AAA-8986B21C08F2}" type="parTrans" cxnId="{4FD7071F-E375-40B6-880F-CAB1CEAEB417}">
      <dgm:prSet/>
      <dgm:spPr/>
      <dgm:t>
        <a:bodyPr/>
        <a:lstStyle/>
        <a:p>
          <a:endParaRPr lang="en-US"/>
        </a:p>
      </dgm:t>
    </dgm:pt>
    <dgm:pt modelId="{72A464DA-502E-4E61-A193-4980C74CA78C}" type="sibTrans" cxnId="{4FD7071F-E375-40B6-880F-CAB1CEAEB417}">
      <dgm:prSet/>
      <dgm:spPr/>
      <dgm:t>
        <a:bodyPr/>
        <a:lstStyle/>
        <a:p>
          <a:endParaRPr lang="en-US"/>
        </a:p>
      </dgm:t>
    </dgm:pt>
    <dgm:pt modelId="{2450F42C-EF9F-4207-8140-AC0654340E4A}">
      <dgm:prSet/>
      <dgm:spPr/>
      <dgm:t>
        <a:bodyPr/>
        <a:lstStyle/>
        <a:p>
          <a:r>
            <a:rPr lang="en-US" b="1"/>
            <a:t>Data Modeling:</a:t>
          </a:r>
          <a:r>
            <a:rPr lang="en-US"/>
            <a:t> Defining relationships between datasets for comprehensive analysis.</a:t>
          </a:r>
        </a:p>
      </dgm:t>
    </dgm:pt>
    <dgm:pt modelId="{AD3B2D02-FA9E-47AB-AF0C-458E9CB0B72A}" type="parTrans" cxnId="{94686053-41B1-4632-B55B-377D871B542F}">
      <dgm:prSet/>
      <dgm:spPr/>
      <dgm:t>
        <a:bodyPr/>
        <a:lstStyle/>
        <a:p>
          <a:endParaRPr lang="en-US"/>
        </a:p>
      </dgm:t>
    </dgm:pt>
    <dgm:pt modelId="{E50C2CB9-3A92-4770-9391-A0DBB55D1993}" type="sibTrans" cxnId="{94686053-41B1-4632-B55B-377D871B542F}">
      <dgm:prSet/>
      <dgm:spPr/>
      <dgm:t>
        <a:bodyPr/>
        <a:lstStyle/>
        <a:p>
          <a:endParaRPr lang="en-US"/>
        </a:p>
      </dgm:t>
    </dgm:pt>
    <dgm:pt modelId="{AFFCF0C7-B43E-44B5-8746-C10B097FD140}">
      <dgm:prSet/>
      <dgm:spPr/>
      <dgm:t>
        <a:bodyPr/>
        <a:lstStyle/>
        <a:p>
          <a:r>
            <a:rPr lang="en-US" b="1"/>
            <a:t>Visualization:</a:t>
          </a:r>
          <a:r>
            <a:rPr lang="en-US"/>
            <a:t> Using dynamic widgets like geo-maps, KPI tiles, and ranking tables to present insights effectively.</a:t>
          </a:r>
        </a:p>
      </dgm:t>
    </dgm:pt>
    <dgm:pt modelId="{2E3B2378-0E92-43BC-A3DB-8F6B5D25726A}" type="parTrans" cxnId="{5BD85545-9084-4C49-9D34-AB22BE0A1032}">
      <dgm:prSet/>
      <dgm:spPr/>
      <dgm:t>
        <a:bodyPr/>
        <a:lstStyle/>
        <a:p>
          <a:endParaRPr lang="en-US"/>
        </a:p>
      </dgm:t>
    </dgm:pt>
    <dgm:pt modelId="{B41EB022-424C-474A-96D4-4DCFF1EE26CB}" type="sibTrans" cxnId="{5BD85545-9084-4C49-9D34-AB22BE0A1032}">
      <dgm:prSet/>
      <dgm:spPr/>
      <dgm:t>
        <a:bodyPr/>
        <a:lstStyle/>
        <a:p>
          <a:endParaRPr lang="en-US"/>
        </a:p>
      </dgm:t>
    </dgm:pt>
    <dgm:pt modelId="{30BDAFF4-3D40-4C79-9970-024554236320}" type="pres">
      <dgm:prSet presAssocID="{637C4B06-F6F5-47CD-AF3F-739E39F6BEA6}" presName="linear" presStyleCnt="0">
        <dgm:presLayoutVars>
          <dgm:animLvl val="lvl"/>
          <dgm:resizeHandles val="exact"/>
        </dgm:presLayoutVars>
      </dgm:prSet>
      <dgm:spPr/>
    </dgm:pt>
    <dgm:pt modelId="{0CD2ED75-7A22-453E-98F2-1E05C4E2A245}" type="pres">
      <dgm:prSet presAssocID="{5B9537D8-BB07-48B3-A13F-35867B8E81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AB2F6C-963E-41C2-A134-D4FD4FC632A7}" type="pres">
      <dgm:prSet presAssocID="{5B9537D8-BB07-48B3-A13F-35867B8E81E8}" presName="childText" presStyleLbl="revTx" presStyleIdx="0" presStyleCnt="4">
        <dgm:presLayoutVars>
          <dgm:bulletEnabled val="1"/>
        </dgm:presLayoutVars>
      </dgm:prSet>
      <dgm:spPr/>
    </dgm:pt>
    <dgm:pt modelId="{BBEA3275-F0B3-459C-9488-43D55642DEB6}" type="pres">
      <dgm:prSet presAssocID="{265345AB-CCDF-43DA-8A2B-EB967195ABA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A685197-FB87-46AF-896C-DFDC56D5A5AF}" type="pres">
      <dgm:prSet presAssocID="{265345AB-CCDF-43DA-8A2B-EB967195ABA6}" presName="childText" presStyleLbl="revTx" presStyleIdx="1" presStyleCnt="4">
        <dgm:presLayoutVars>
          <dgm:bulletEnabled val="1"/>
        </dgm:presLayoutVars>
      </dgm:prSet>
      <dgm:spPr/>
    </dgm:pt>
    <dgm:pt modelId="{D79508BC-B4FB-4FFB-9F95-B129F71D4EA0}" type="pres">
      <dgm:prSet presAssocID="{D454AD55-F169-4FFF-B7BF-31678A1E90B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442EED-4D32-4B58-9F13-D0E483E1B55B}" type="pres">
      <dgm:prSet presAssocID="{D454AD55-F169-4FFF-B7BF-31678A1E90BE}" presName="childText" presStyleLbl="revTx" presStyleIdx="2" presStyleCnt="4">
        <dgm:presLayoutVars>
          <dgm:bulletEnabled val="1"/>
        </dgm:presLayoutVars>
      </dgm:prSet>
      <dgm:spPr/>
    </dgm:pt>
    <dgm:pt modelId="{31F16FD6-88D3-4703-9950-016221F57915}" type="pres">
      <dgm:prSet presAssocID="{43037AEE-8B64-4FED-AC73-17EE115A5D3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4730953-56E4-4014-8B9D-2182C79F8F5D}" type="pres">
      <dgm:prSet presAssocID="{43037AEE-8B64-4FED-AC73-17EE115A5D3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67AC705-468C-4074-8AF8-337F2CA6CB49}" srcId="{637C4B06-F6F5-47CD-AF3F-739E39F6BEA6}" destId="{5B9537D8-BB07-48B3-A13F-35867B8E81E8}" srcOrd="0" destOrd="0" parTransId="{7BB92F34-8354-4418-9AFF-8FEE5464C366}" sibTransId="{980D90DF-07B2-4D49-BA72-193F012F813E}"/>
    <dgm:cxn modelId="{952E9809-6A21-4B4C-BF10-D2B0020DC986}" type="presOf" srcId="{57F041D3-67BC-49BC-B099-1B411C04CAD7}" destId="{FD442EED-4D32-4B58-9F13-D0E483E1B55B}" srcOrd="0" destOrd="3" presId="urn:microsoft.com/office/officeart/2005/8/layout/vList2"/>
    <dgm:cxn modelId="{C0FDF611-E3A6-4FEC-A43C-967D808B6C7D}" srcId="{637C4B06-F6F5-47CD-AF3F-739E39F6BEA6}" destId="{265345AB-CCDF-43DA-8A2B-EB967195ABA6}" srcOrd="1" destOrd="0" parTransId="{AFC4EDA7-E1EB-4572-A6C8-BC494E0E7A83}" sibTransId="{5E8FCDDA-664E-459A-AB3F-45B632CAFEE5}"/>
    <dgm:cxn modelId="{F1B95316-2942-4B9E-9B41-71E5B84D870E}" type="presOf" srcId="{D454AD55-F169-4FFF-B7BF-31678A1E90BE}" destId="{D79508BC-B4FB-4FFB-9F95-B129F71D4EA0}" srcOrd="0" destOrd="0" presId="urn:microsoft.com/office/officeart/2005/8/layout/vList2"/>
    <dgm:cxn modelId="{4FD7071F-E375-40B6-880F-CAB1CEAEB417}" srcId="{43037AEE-8B64-4FED-AC73-17EE115A5D33}" destId="{163C63C3-9BD6-4F00-AA55-74B660DEDE1F}" srcOrd="0" destOrd="0" parTransId="{A5B43906-085B-4E7E-9AAA-8986B21C08F2}" sibTransId="{72A464DA-502E-4E61-A193-4980C74CA78C}"/>
    <dgm:cxn modelId="{8E615324-CBE4-4E6E-9909-1E77779A95CD}" type="presOf" srcId="{7C952D0D-8562-4813-BF5C-0320CF5088D6}" destId="{4A685197-FB87-46AF-896C-DFDC56D5A5AF}" srcOrd="0" destOrd="1" presId="urn:microsoft.com/office/officeart/2005/8/layout/vList2"/>
    <dgm:cxn modelId="{6980BB24-FD8E-44F0-BF8C-1B56C8BBF306}" type="presOf" srcId="{2450F42C-EF9F-4207-8140-AC0654340E4A}" destId="{A4730953-56E4-4014-8B9D-2182C79F8F5D}" srcOrd="0" destOrd="1" presId="urn:microsoft.com/office/officeart/2005/8/layout/vList2"/>
    <dgm:cxn modelId="{364B492C-CC62-416F-A642-11EFC58DA739}" srcId="{5B9537D8-BB07-48B3-A13F-35867B8E81E8}" destId="{787DDD58-B72B-4467-9AC5-0C3EB35057F1}" srcOrd="1" destOrd="0" parTransId="{D22F5FAB-7BBB-4B05-80FD-437B4721F7F9}" sibTransId="{2F573149-850F-4A51-8DAA-A5FC11372E0E}"/>
    <dgm:cxn modelId="{5BD85545-9084-4C49-9D34-AB22BE0A1032}" srcId="{43037AEE-8B64-4FED-AC73-17EE115A5D33}" destId="{AFFCF0C7-B43E-44B5-8746-C10B097FD140}" srcOrd="2" destOrd="0" parTransId="{2E3B2378-0E92-43BC-A3DB-8F6B5D25726A}" sibTransId="{B41EB022-424C-474A-96D4-4DCFF1EE26CB}"/>
    <dgm:cxn modelId="{E634A36A-FB0C-44B9-9376-709EAA1DD1A3}" srcId="{637C4B06-F6F5-47CD-AF3F-739E39F6BEA6}" destId="{D454AD55-F169-4FFF-B7BF-31678A1E90BE}" srcOrd="2" destOrd="0" parTransId="{7A82E77E-6D75-447E-A639-1D28E2B72871}" sibTransId="{F90FC44B-B023-46C5-B041-8BF3F032912C}"/>
    <dgm:cxn modelId="{3859DB71-E8E9-4432-A003-1299FE3E0E6D}" type="presOf" srcId="{A2699BA1-61E9-4B78-B274-6344A244F4E2}" destId="{B0AB2F6C-963E-41C2-A134-D4FD4FC632A7}" srcOrd="0" destOrd="0" presId="urn:microsoft.com/office/officeart/2005/8/layout/vList2"/>
    <dgm:cxn modelId="{94686053-41B1-4632-B55B-377D871B542F}" srcId="{43037AEE-8B64-4FED-AC73-17EE115A5D33}" destId="{2450F42C-EF9F-4207-8140-AC0654340E4A}" srcOrd="1" destOrd="0" parTransId="{AD3B2D02-FA9E-47AB-AF0C-458E9CB0B72A}" sibTransId="{E50C2CB9-3A92-4770-9391-A0DBB55D1993}"/>
    <dgm:cxn modelId="{0E0EB158-9DB6-443C-AAD9-0A25F12B06D5}" srcId="{265345AB-CCDF-43DA-8A2B-EB967195ABA6}" destId="{93294F5A-82C2-4678-BEA0-0DAC3E5B7A5A}" srcOrd="0" destOrd="0" parTransId="{C4EB6570-91B0-4442-AE1E-4CAC87327988}" sibTransId="{C9ACC858-F269-43DA-816A-64418CB886AE}"/>
    <dgm:cxn modelId="{37DF377F-6972-49C1-A52F-C5C85DE7C306}" srcId="{4F07E600-EEB8-4942-989B-EE73DBF5AFA5}" destId="{57F041D3-67BC-49BC-B099-1B411C04CAD7}" srcOrd="2" destOrd="0" parTransId="{3C7DD4AF-0C6D-4334-AE3E-CD25A0E77CC9}" sibTransId="{DA8BB995-1529-4C69-943B-E9C7D9BE62B7}"/>
    <dgm:cxn modelId="{041FBB84-823D-4E17-9590-17CEA7B3A861}" type="presOf" srcId="{AFFCF0C7-B43E-44B5-8746-C10B097FD140}" destId="{A4730953-56E4-4014-8B9D-2182C79F8F5D}" srcOrd="0" destOrd="2" presId="urn:microsoft.com/office/officeart/2005/8/layout/vList2"/>
    <dgm:cxn modelId="{FE171F8A-C0D6-4A1D-BAEA-E4ED599B8BE3}" type="presOf" srcId="{637C4B06-F6F5-47CD-AF3F-739E39F6BEA6}" destId="{30BDAFF4-3D40-4C79-9970-024554236320}" srcOrd="0" destOrd="0" presId="urn:microsoft.com/office/officeart/2005/8/layout/vList2"/>
    <dgm:cxn modelId="{0D47518D-694B-40EB-9BF2-FA11D07FF1EB}" srcId="{637C4B06-F6F5-47CD-AF3F-739E39F6BEA6}" destId="{43037AEE-8B64-4FED-AC73-17EE115A5D33}" srcOrd="3" destOrd="0" parTransId="{CCDEE6EC-D5AC-4B6C-A939-B32214319CDA}" sibTransId="{CAF07787-154A-49F9-B174-330E6E9B6D83}"/>
    <dgm:cxn modelId="{84279C95-9BD6-414C-BAFA-A492C3FF3B79}" srcId="{D454AD55-F169-4FFF-B7BF-31678A1E90BE}" destId="{4F07E600-EEB8-4942-989B-EE73DBF5AFA5}" srcOrd="0" destOrd="0" parTransId="{5F759BCF-3849-4728-82F7-DBC9F572AC53}" sibTransId="{4F6776D2-7C5D-4C0B-BE7B-8FDF72FB5E71}"/>
    <dgm:cxn modelId="{A32A929A-4D3D-4F0B-B1C7-4DFF31D61F94}" type="presOf" srcId="{93294F5A-82C2-4678-BEA0-0DAC3E5B7A5A}" destId="{4A685197-FB87-46AF-896C-DFDC56D5A5AF}" srcOrd="0" destOrd="0" presId="urn:microsoft.com/office/officeart/2005/8/layout/vList2"/>
    <dgm:cxn modelId="{9E35C59D-D631-4864-9967-9CB4DEC2C4EE}" srcId="{265345AB-CCDF-43DA-8A2B-EB967195ABA6}" destId="{341C8802-6006-465F-A3F4-0AC1D8F8747C}" srcOrd="2" destOrd="0" parTransId="{4EB80175-DFF3-4A81-9E23-3F8AAC11F0A9}" sibTransId="{102E53E1-D50F-47B7-8B50-1324FE541A33}"/>
    <dgm:cxn modelId="{598EF8A2-1EEC-4B77-BF50-A5B9068BD2C0}" type="presOf" srcId="{276FE831-CCC8-4294-983B-15AFF7B2CFC0}" destId="{FD442EED-4D32-4B58-9F13-D0E483E1B55B}" srcOrd="0" destOrd="2" presId="urn:microsoft.com/office/officeart/2005/8/layout/vList2"/>
    <dgm:cxn modelId="{122F23A6-A7AA-4B19-A159-3902BC8C7A12}" type="presOf" srcId="{163C63C3-9BD6-4F00-AA55-74B660DEDE1F}" destId="{A4730953-56E4-4014-8B9D-2182C79F8F5D}" srcOrd="0" destOrd="0" presId="urn:microsoft.com/office/officeart/2005/8/layout/vList2"/>
    <dgm:cxn modelId="{8CF443A7-4A29-4556-9323-A9AF76D40256}" srcId="{D454AD55-F169-4FFF-B7BF-31678A1E90BE}" destId="{062EF0D1-8FE3-49BE-9FF6-6A7517B2F51C}" srcOrd="1" destOrd="0" parTransId="{391E2C0B-B49E-4DED-9324-5AB00BEF54ED}" sibTransId="{339B97F8-10D6-4BC3-BCBF-0879E22BB9D5}"/>
    <dgm:cxn modelId="{F97498AD-82C6-4F6D-BE12-72727EE170FB}" type="presOf" srcId="{787DDD58-B72B-4467-9AC5-0C3EB35057F1}" destId="{B0AB2F6C-963E-41C2-A134-D4FD4FC632A7}" srcOrd="0" destOrd="1" presId="urn:microsoft.com/office/officeart/2005/8/layout/vList2"/>
    <dgm:cxn modelId="{929830B3-38C6-420A-BE9E-2055320EAF37}" srcId="{4F07E600-EEB8-4942-989B-EE73DBF5AFA5}" destId="{276FE831-CCC8-4294-983B-15AFF7B2CFC0}" srcOrd="1" destOrd="0" parTransId="{3A910317-1F2E-4BED-AB80-43BB47E2153A}" sibTransId="{C2A5E7A6-D9A1-456F-BB01-F050B7ED7392}"/>
    <dgm:cxn modelId="{E9FB9EC4-697A-4261-9CD0-9DE89DA1EB39}" type="presOf" srcId="{265345AB-CCDF-43DA-8A2B-EB967195ABA6}" destId="{BBEA3275-F0B3-459C-9488-43D55642DEB6}" srcOrd="0" destOrd="0" presId="urn:microsoft.com/office/officeart/2005/8/layout/vList2"/>
    <dgm:cxn modelId="{69FED2C4-9875-433F-BF6C-1069DBC59C2D}" srcId="{4F07E600-EEB8-4942-989B-EE73DBF5AFA5}" destId="{3B6879D0-9CDA-4742-AACC-90C0577ABBBD}" srcOrd="0" destOrd="0" parTransId="{BF6BF4FD-B81E-44CE-9F50-2E6B416BB290}" sibTransId="{3B1E7D10-5F54-41C0-826E-4296CC82DACB}"/>
    <dgm:cxn modelId="{F8E3C0CA-2F9B-4CAB-A328-9B26C10B7869}" type="presOf" srcId="{4F07E600-EEB8-4942-989B-EE73DBF5AFA5}" destId="{FD442EED-4D32-4B58-9F13-D0E483E1B55B}" srcOrd="0" destOrd="0" presId="urn:microsoft.com/office/officeart/2005/8/layout/vList2"/>
    <dgm:cxn modelId="{E1D608D3-B6B7-4C24-AA17-6F805A5932DF}" type="presOf" srcId="{5B9537D8-BB07-48B3-A13F-35867B8E81E8}" destId="{0CD2ED75-7A22-453E-98F2-1E05C4E2A245}" srcOrd="0" destOrd="0" presId="urn:microsoft.com/office/officeart/2005/8/layout/vList2"/>
    <dgm:cxn modelId="{E66A44D8-CD3D-4019-A715-5834B028FB30}" type="presOf" srcId="{341C8802-6006-465F-A3F4-0AC1D8F8747C}" destId="{4A685197-FB87-46AF-896C-DFDC56D5A5AF}" srcOrd="0" destOrd="2" presId="urn:microsoft.com/office/officeart/2005/8/layout/vList2"/>
    <dgm:cxn modelId="{9E714DDA-14D1-41B7-935E-D759381F75E3}" type="presOf" srcId="{062EF0D1-8FE3-49BE-9FF6-6A7517B2F51C}" destId="{FD442EED-4D32-4B58-9F13-D0E483E1B55B}" srcOrd="0" destOrd="4" presId="urn:microsoft.com/office/officeart/2005/8/layout/vList2"/>
    <dgm:cxn modelId="{C5ADEFE0-FF60-4645-BA7A-A4825E42039C}" type="presOf" srcId="{43037AEE-8B64-4FED-AC73-17EE115A5D33}" destId="{31F16FD6-88D3-4703-9950-016221F57915}" srcOrd="0" destOrd="0" presId="urn:microsoft.com/office/officeart/2005/8/layout/vList2"/>
    <dgm:cxn modelId="{CA1AC6EB-943A-45FF-9C0B-4226B34413D3}" srcId="{265345AB-CCDF-43DA-8A2B-EB967195ABA6}" destId="{7C952D0D-8562-4813-BF5C-0320CF5088D6}" srcOrd="1" destOrd="0" parTransId="{898436EE-D68F-4D83-9C21-B1C4F88BC9EA}" sibTransId="{40DC5173-7A90-4605-B706-355A90E97ED7}"/>
    <dgm:cxn modelId="{E0E7F0F1-F87B-44BF-8BEB-D3D0DC28A004}" type="presOf" srcId="{3B6879D0-9CDA-4742-AACC-90C0577ABBBD}" destId="{FD442EED-4D32-4B58-9F13-D0E483E1B55B}" srcOrd="0" destOrd="1" presId="urn:microsoft.com/office/officeart/2005/8/layout/vList2"/>
    <dgm:cxn modelId="{EB9D5CFC-E707-47EA-B58B-7B32F80F9E50}" srcId="{5B9537D8-BB07-48B3-A13F-35867B8E81E8}" destId="{A2699BA1-61E9-4B78-B274-6344A244F4E2}" srcOrd="0" destOrd="0" parTransId="{18CE4460-EE77-4111-8D54-4A133C6D4475}" sibTransId="{16A464A3-45D3-4841-97AA-363059081DF9}"/>
    <dgm:cxn modelId="{E824C591-AE73-43C9-B97F-59CA7F5A5EBF}" type="presParOf" srcId="{30BDAFF4-3D40-4C79-9970-024554236320}" destId="{0CD2ED75-7A22-453E-98F2-1E05C4E2A245}" srcOrd="0" destOrd="0" presId="urn:microsoft.com/office/officeart/2005/8/layout/vList2"/>
    <dgm:cxn modelId="{8C43DCC5-0A71-4F4B-B1CD-28FFDC205C16}" type="presParOf" srcId="{30BDAFF4-3D40-4C79-9970-024554236320}" destId="{B0AB2F6C-963E-41C2-A134-D4FD4FC632A7}" srcOrd="1" destOrd="0" presId="urn:microsoft.com/office/officeart/2005/8/layout/vList2"/>
    <dgm:cxn modelId="{DF437E52-F397-4E7F-85F8-C2D838F8F57C}" type="presParOf" srcId="{30BDAFF4-3D40-4C79-9970-024554236320}" destId="{BBEA3275-F0B3-459C-9488-43D55642DEB6}" srcOrd="2" destOrd="0" presId="urn:microsoft.com/office/officeart/2005/8/layout/vList2"/>
    <dgm:cxn modelId="{AD719354-8124-41B9-853D-62DDEC35A042}" type="presParOf" srcId="{30BDAFF4-3D40-4C79-9970-024554236320}" destId="{4A685197-FB87-46AF-896C-DFDC56D5A5AF}" srcOrd="3" destOrd="0" presId="urn:microsoft.com/office/officeart/2005/8/layout/vList2"/>
    <dgm:cxn modelId="{51FF57CA-7B73-4117-8E18-CBA2F7F83730}" type="presParOf" srcId="{30BDAFF4-3D40-4C79-9970-024554236320}" destId="{D79508BC-B4FB-4FFB-9F95-B129F71D4EA0}" srcOrd="4" destOrd="0" presId="urn:microsoft.com/office/officeart/2005/8/layout/vList2"/>
    <dgm:cxn modelId="{4A2556A0-B5FA-4B06-A8BF-CF821F679BFD}" type="presParOf" srcId="{30BDAFF4-3D40-4C79-9970-024554236320}" destId="{FD442EED-4D32-4B58-9F13-D0E483E1B55B}" srcOrd="5" destOrd="0" presId="urn:microsoft.com/office/officeart/2005/8/layout/vList2"/>
    <dgm:cxn modelId="{61587797-3574-47A4-87CF-0891CE72E449}" type="presParOf" srcId="{30BDAFF4-3D40-4C79-9970-024554236320}" destId="{31F16FD6-88D3-4703-9950-016221F57915}" srcOrd="6" destOrd="0" presId="urn:microsoft.com/office/officeart/2005/8/layout/vList2"/>
    <dgm:cxn modelId="{DA0DC3C9-3053-4949-AA20-F678C91A41E2}" type="presParOf" srcId="{30BDAFF4-3D40-4C79-9970-024554236320}" destId="{A4730953-56E4-4014-8B9D-2182C79F8F5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6D83C3-CB5F-42DE-A96D-2654D16B71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4291CD-E5DB-482C-B355-D77B951F360D}">
      <dgm:prSet/>
      <dgm:spPr/>
      <dgm:t>
        <a:bodyPr/>
        <a:lstStyle/>
        <a:p>
          <a:r>
            <a:rPr lang="en-US" b="1" dirty="0"/>
            <a:t>Regional Insights:</a:t>
          </a:r>
          <a:endParaRPr lang="en-US" dirty="0"/>
        </a:p>
      </dgm:t>
    </dgm:pt>
    <dgm:pt modelId="{C1E833B2-C461-4D3C-967C-0B4A685926BE}" type="parTrans" cxnId="{AC3531BE-F9C5-4765-9B77-57A64EEC696E}">
      <dgm:prSet/>
      <dgm:spPr/>
      <dgm:t>
        <a:bodyPr/>
        <a:lstStyle/>
        <a:p>
          <a:endParaRPr lang="en-US"/>
        </a:p>
      </dgm:t>
    </dgm:pt>
    <dgm:pt modelId="{4CB1C70D-80B3-4459-86FE-BFFE4E21EF2F}" type="sibTrans" cxnId="{AC3531BE-F9C5-4765-9B77-57A64EEC696E}">
      <dgm:prSet/>
      <dgm:spPr/>
      <dgm:t>
        <a:bodyPr/>
        <a:lstStyle/>
        <a:p>
          <a:endParaRPr lang="en-US"/>
        </a:p>
      </dgm:t>
    </dgm:pt>
    <dgm:pt modelId="{19656624-DDF0-4822-A889-60CA5E34B014}">
      <dgm:prSet/>
      <dgm:spPr/>
      <dgm:t>
        <a:bodyPr/>
        <a:lstStyle/>
        <a:p>
          <a:r>
            <a:rPr lang="en-US" dirty="0"/>
            <a:t>Certain regions (e.g., the United States and China) contributed the highest sales volumes and order values.</a:t>
          </a:r>
        </a:p>
      </dgm:t>
    </dgm:pt>
    <dgm:pt modelId="{322F7856-2EFC-4EC9-AC9E-F115C5041E10}" type="parTrans" cxnId="{B9BB5C79-3962-40C1-9594-E46CA042762D}">
      <dgm:prSet/>
      <dgm:spPr/>
      <dgm:t>
        <a:bodyPr/>
        <a:lstStyle/>
        <a:p>
          <a:endParaRPr lang="en-US"/>
        </a:p>
      </dgm:t>
    </dgm:pt>
    <dgm:pt modelId="{CFF80218-46C8-48F6-ACE0-77D3B7598162}" type="sibTrans" cxnId="{B9BB5C79-3962-40C1-9594-E46CA042762D}">
      <dgm:prSet/>
      <dgm:spPr/>
      <dgm:t>
        <a:bodyPr/>
        <a:lstStyle/>
        <a:p>
          <a:endParaRPr lang="en-US"/>
        </a:p>
      </dgm:t>
    </dgm:pt>
    <dgm:pt modelId="{35EB5318-369D-4541-81C2-D1F5C1D0D644}">
      <dgm:prSet/>
      <dgm:spPr/>
      <dgm:t>
        <a:bodyPr/>
        <a:lstStyle/>
        <a:p>
          <a:r>
            <a:rPr lang="en-US" dirty="0"/>
            <a:t>Underperforming regions were identified where customer meetings and sales engagement were lower.</a:t>
          </a:r>
        </a:p>
      </dgm:t>
    </dgm:pt>
    <dgm:pt modelId="{774E508A-04BB-4E64-9491-97E48ADE8224}" type="parTrans" cxnId="{5306798F-0B3A-4E21-A172-BA02E3F3219A}">
      <dgm:prSet/>
      <dgm:spPr/>
      <dgm:t>
        <a:bodyPr/>
        <a:lstStyle/>
        <a:p>
          <a:endParaRPr lang="en-US"/>
        </a:p>
      </dgm:t>
    </dgm:pt>
    <dgm:pt modelId="{123646B8-1CD5-42B3-BA34-2CDDA5238AA0}" type="sibTrans" cxnId="{5306798F-0B3A-4E21-A172-BA02E3F3219A}">
      <dgm:prSet/>
      <dgm:spPr/>
      <dgm:t>
        <a:bodyPr/>
        <a:lstStyle/>
        <a:p>
          <a:endParaRPr lang="en-US"/>
        </a:p>
      </dgm:t>
    </dgm:pt>
    <dgm:pt modelId="{BB576807-6BD5-4517-BE70-8CD42D7C93A8}">
      <dgm:prSet/>
      <dgm:spPr/>
      <dgm:t>
        <a:bodyPr/>
        <a:lstStyle/>
        <a:p>
          <a:r>
            <a:rPr lang="en-US" b="1" dirty="0"/>
            <a:t>Impact of Discounts:</a:t>
          </a:r>
          <a:endParaRPr lang="en-US" dirty="0"/>
        </a:p>
      </dgm:t>
    </dgm:pt>
    <dgm:pt modelId="{E41FACF8-AEE4-4C08-BCD2-E05D6CFA31E3}" type="parTrans" cxnId="{67160321-A8BF-410C-9B3E-E8BD818713EF}">
      <dgm:prSet/>
      <dgm:spPr/>
      <dgm:t>
        <a:bodyPr/>
        <a:lstStyle/>
        <a:p>
          <a:endParaRPr lang="en-US"/>
        </a:p>
      </dgm:t>
    </dgm:pt>
    <dgm:pt modelId="{07D97272-6773-4DDD-B9AE-8CCAF182B7E4}" type="sibTrans" cxnId="{67160321-A8BF-410C-9B3E-E8BD818713EF}">
      <dgm:prSet/>
      <dgm:spPr/>
      <dgm:t>
        <a:bodyPr/>
        <a:lstStyle/>
        <a:p>
          <a:endParaRPr lang="en-US"/>
        </a:p>
      </dgm:t>
    </dgm:pt>
    <dgm:pt modelId="{B0FC5011-7269-420E-9175-C357C4B501CF}">
      <dgm:prSet/>
      <dgm:spPr/>
      <dgm:t>
        <a:bodyPr/>
        <a:lstStyle/>
        <a:p>
          <a:r>
            <a:rPr lang="en-US" dirty="0"/>
            <a:t>A direct correlation was observed between discounts offered and increased order values for certain customers.</a:t>
          </a:r>
        </a:p>
      </dgm:t>
    </dgm:pt>
    <dgm:pt modelId="{D00BAC9A-521A-4B99-B614-EAB502AB4268}" type="parTrans" cxnId="{2624ECFE-3769-4F45-874A-4F0F91639CAD}">
      <dgm:prSet/>
      <dgm:spPr/>
      <dgm:t>
        <a:bodyPr/>
        <a:lstStyle/>
        <a:p>
          <a:endParaRPr lang="en-US"/>
        </a:p>
      </dgm:t>
    </dgm:pt>
    <dgm:pt modelId="{A0447D83-ACD1-4B1F-84EC-7D3FDF7EE41E}" type="sibTrans" cxnId="{2624ECFE-3769-4F45-874A-4F0F91639CAD}">
      <dgm:prSet/>
      <dgm:spPr/>
      <dgm:t>
        <a:bodyPr/>
        <a:lstStyle/>
        <a:p>
          <a:endParaRPr lang="en-US"/>
        </a:p>
      </dgm:t>
    </dgm:pt>
    <dgm:pt modelId="{59A6C717-E635-407E-9BCA-C75B9A3C7797}">
      <dgm:prSet/>
      <dgm:spPr/>
      <dgm:t>
        <a:bodyPr/>
        <a:lstStyle/>
        <a:p>
          <a:r>
            <a:rPr lang="en-US" dirty="0"/>
            <a:t>However, some regions with higher discounts showed reduced profitability.</a:t>
          </a:r>
        </a:p>
      </dgm:t>
    </dgm:pt>
    <dgm:pt modelId="{5C32B2A6-5880-4D5F-B2D5-248375A92932}" type="parTrans" cxnId="{B89EA0A2-ABAB-48C8-A5F9-7B102DAC1D40}">
      <dgm:prSet/>
      <dgm:spPr/>
      <dgm:t>
        <a:bodyPr/>
        <a:lstStyle/>
        <a:p>
          <a:endParaRPr lang="en-US"/>
        </a:p>
      </dgm:t>
    </dgm:pt>
    <dgm:pt modelId="{7F2754F3-0704-445B-A21B-FB132BB1BB7B}" type="sibTrans" cxnId="{B89EA0A2-ABAB-48C8-A5F9-7B102DAC1D40}">
      <dgm:prSet/>
      <dgm:spPr/>
      <dgm:t>
        <a:bodyPr/>
        <a:lstStyle/>
        <a:p>
          <a:endParaRPr lang="en-US"/>
        </a:p>
      </dgm:t>
    </dgm:pt>
    <dgm:pt modelId="{9E953405-3E50-4CF0-9801-C04AAFDFEA07}">
      <dgm:prSet/>
      <dgm:spPr/>
      <dgm:t>
        <a:bodyPr/>
        <a:lstStyle/>
        <a:p>
          <a:r>
            <a:rPr lang="en-US" b="1" dirty="0"/>
            <a:t>Sales Agent Performance:</a:t>
          </a:r>
          <a:endParaRPr lang="en-US" dirty="0"/>
        </a:p>
      </dgm:t>
    </dgm:pt>
    <dgm:pt modelId="{DB0F8E78-CEA6-43FB-A18D-3C35AD46CE00}" type="parTrans" cxnId="{F8D43A92-A5EB-4435-9F82-F35FC52EEF0E}">
      <dgm:prSet/>
      <dgm:spPr/>
      <dgm:t>
        <a:bodyPr/>
        <a:lstStyle/>
        <a:p>
          <a:endParaRPr lang="en-US"/>
        </a:p>
      </dgm:t>
    </dgm:pt>
    <dgm:pt modelId="{358FB265-A30D-49EC-BE3E-6B94543321C3}" type="sibTrans" cxnId="{F8D43A92-A5EB-4435-9F82-F35FC52EEF0E}">
      <dgm:prSet/>
      <dgm:spPr/>
      <dgm:t>
        <a:bodyPr/>
        <a:lstStyle/>
        <a:p>
          <a:endParaRPr lang="en-US"/>
        </a:p>
      </dgm:t>
    </dgm:pt>
    <dgm:pt modelId="{5CA88DA5-41C9-431A-98A3-EA2DB6B4C2C9}">
      <dgm:prSet/>
      <dgm:spPr/>
      <dgm:t>
        <a:bodyPr/>
        <a:lstStyle/>
        <a:p>
          <a:r>
            <a:rPr lang="en-US" dirty="0"/>
            <a:t>Top-performing agents consistently generated higher order values and engaged with more customers.</a:t>
          </a:r>
        </a:p>
      </dgm:t>
    </dgm:pt>
    <dgm:pt modelId="{242187BB-EBE0-4546-8057-914519C69DB8}" type="parTrans" cxnId="{17349508-A904-472F-BCD0-4A04D49C5DB5}">
      <dgm:prSet/>
      <dgm:spPr/>
      <dgm:t>
        <a:bodyPr/>
        <a:lstStyle/>
        <a:p>
          <a:endParaRPr lang="en-US"/>
        </a:p>
      </dgm:t>
    </dgm:pt>
    <dgm:pt modelId="{31A9D1A7-E0E7-4138-9CD3-52AEAFD29EEC}" type="sibTrans" cxnId="{17349508-A904-472F-BCD0-4A04D49C5DB5}">
      <dgm:prSet/>
      <dgm:spPr/>
      <dgm:t>
        <a:bodyPr/>
        <a:lstStyle/>
        <a:p>
          <a:endParaRPr lang="en-US"/>
        </a:p>
      </dgm:t>
    </dgm:pt>
    <dgm:pt modelId="{96368A6E-2A9E-4B52-AF3B-139C9DAF87BF}">
      <dgm:prSet/>
      <dgm:spPr/>
      <dgm:t>
        <a:bodyPr/>
        <a:lstStyle/>
        <a:p>
          <a:r>
            <a:rPr lang="en-US" dirty="0"/>
            <a:t>Performance varied widely, with some agents excelling in specific regions while others underperformed.</a:t>
          </a:r>
        </a:p>
      </dgm:t>
    </dgm:pt>
    <dgm:pt modelId="{B7E39840-8AB8-4725-8133-8E81A194C9EC}" type="parTrans" cxnId="{760D5BDD-7C2B-46F5-80BC-265361715BC7}">
      <dgm:prSet/>
      <dgm:spPr/>
      <dgm:t>
        <a:bodyPr/>
        <a:lstStyle/>
        <a:p>
          <a:endParaRPr lang="en-US"/>
        </a:p>
      </dgm:t>
    </dgm:pt>
    <dgm:pt modelId="{86286931-3E94-4326-9F10-7C683E587D3D}" type="sibTrans" cxnId="{760D5BDD-7C2B-46F5-80BC-265361715BC7}">
      <dgm:prSet/>
      <dgm:spPr/>
      <dgm:t>
        <a:bodyPr/>
        <a:lstStyle/>
        <a:p>
          <a:endParaRPr lang="en-US"/>
        </a:p>
      </dgm:t>
    </dgm:pt>
    <dgm:pt modelId="{630BBA76-DFFD-4677-83F6-BFBCFD2B6CC6}">
      <dgm:prSet/>
      <dgm:spPr/>
      <dgm:t>
        <a:bodyPr/>
        <a:lstStyle/>
        <a:p>
          <a:r>
            <a:rPr lang="en-US" b="1" dirty="0"/>
            <a:t>Product Trends:</a:t>
          </a:r>
          <a:endParaRPr lang="en-US" dirty="0"/>
        </a:p>
      </dgm:t>
    </dgm:pt>
    <dgm:pt modelId="{206E7F5C-25A1-4467-B3D6-59B6C8C1BADA}" type="parTrans" cxnId="{C4A1D60D-5DFF-49B0-B9DE-5788E5529E1A}">
      <dgm:prSet/>
      <dgm:spPr/>
      <dgm:t>
        <a:bodyPr/>
        <a:lstStyle/>
        <a:p>
          <a:endParaRPr lang="en-US"/>
        </a:p>
      </dgm:t>
    </dgm:pt>
    <dgm:pt modelId="{F50DD8D3-66E1-4D1A-AFAA-D00778E560AB}" type="sibTrans" cxnId="{C4A1D60D-5DFF-49B0-B9DE-5788E5529E1A}">
      <dgm:prSet/>
      <dgm:spPr/>
      <dgm:t>
        <a:bodyPr/>
        <a:lstStyle/>
        <a:p>
          <a:endParaRPr lang="en-US"/>
        </a:p>
      </dgm:t>
    </dgm:pt>
    <dgm:pt modelId="{4EB0BA41-0B3C-4077-B2A1-E7F07CBDDED0}">
      <dgm:prSet/>
      <dgm:spPr/>
      <dgm:t>
        <a:bodyPr/>
        <a:lstStyle/>
        <a:p>
          <a:r>
            <a:rPr lang="en-US" dirty="0"/>
            <a:t>Certain products had consistently high sales across all regions, indicating strong demand.</a:t>
          </a:r>
        </a:p>
      </dgm:t>
    </dgm:pt>
    <dgm:pt modelId="{0ABDFA11-115E-41EB-AE1C-6D14E65A4ABF}" type="parTrans" cxnId="{BCC04011-A157-42E6-8DFD-B6EA8489C0BB}">
      <dgm:prSet/>
      <dgm:spPr/>
      <dgm:t>
        <a:bodyPr/>
        <a:lstStyle/>
        <a:p>
          <a:endParaRPr lang="en-US"/>
        </a:p>
      </dgm:t>
    </dgm:pt>
    <dgm:pt modelId="{0FC3939D-9294-451A-8147-949A690025F3}" type="sibTrans" cxnId="{BCC04011-A157-42E6-8DFD-B6EA8489C0BB}">
      <dgm:prSet/>
      <dgm:spPr/>
      <dgm:t>
        <a:bodyPr/>
        <a:lstStyle/>
        <a:p>
          <a:endParaRPr lang="en-US"/>
        </a:p>
      </dgm:t>
    </dgm:pt>
    <dgm:pt modelId="{0F2BAB99-5C88-468C-AFD4-5407BE6B784B}">
      <dgm:prSet/>
      <dgm:spPr/>
      <dgm:t>
        <a:bodyPr/>
        <a:lstStyle/>
        <a:p>
          <a:r>
            <a:rPr lang="en-US" dirty="0"/>
            <a:t>Low-performing products were identified for potential repositioning or discontinuation.</a:t>
          </a:r>
        </a:p>
      </dgm:t>
    </dgm:pt>
    <dgm:pt modelId="{45E97F8C-950A-42DD-A9C8-565FA3E8BC27}" type="parTrans" cxnId="{29AFDF36-29B4-468C-BDAB-7CEF21532A14}">
      <dgm:prSet/>
      <dgm:spPr/>
      <dgm:t>
        <a:bodyPr/>
        <a:lstStyle/>
        <a:p>
          <a:endParaRPr lang="en-US"/>
        </a:p>
      </dgm:t>
    </dgm:pt>
    <dgm:pt modelId="{B0BCDFAB-BCD6-480A-91CE-A08D719B36E1}" type="sibTrans" cxnId="{29AFDF36-29B4-468C-BDAB-7CEF21532A14}">
      <dgm:prSet/>
      <dgm:spPr/>
      <dgm:t>
        <a:bodyPr/>
        <a:lstStyle/>
        <a:p>
          <a:endParaRPr lang="en-US"/>
        </a:p>
      </dgm:t>
    </dgm:pt>
    <dgm:pt modelId="{C25E1C10-29D8-4C49-9F43-3645975D5432}">
      <dgm:prSet/>
      <dgm:spPr/>
      <dgm:t>
        <a:bodyPr/>
        <a:lstStyle/>
        <a:p>
          <a:r>
            <a:rPr lang="en-US" b="1" dirty="0"/>
            <a:t>Customer Engagement Trends:</a:t>
          </a:r>
          <a:endParaRPr lang="en-US" dirty="0"/>
        </a:p>
      </dgm:t>
    </dgm:pt>
    <dgm:pt modelId="{D43A63FD-AE1E-4AD3-8356-04E8C2CDF0C5}" type="parTrans" cxnId="{DEC4D180-6D96-4441-B164-E34535799B3B}">
      <dgm:prSet/>
      <dgm:spPr/>
      <dgm:t>
        <a:bodyPr/>
        <a:lstStyle/>
        <a:p>
          <a:endParaRPr lang="en-US"/>
        </a:p>
      </dgm:t>
    </dgm:pt>
    <dgm:pt modelId="{FA33A0BD-A77E-453E-8FBA-E52DB1962201}" type="sibTrans" cxnId="{DEC4D180-6D96-4441-B164-E34535799B3B}">
      <dgm:prSet/>
      <dgm:spPr/>
      <dgm:t>
        <a:bodyPr/>
        <a:lstStyle/>
        <a:p>
          <a:endParaRPr lang="en-US"/>
        </a:p>
      </dgm:t>
    </dgm:pt>
    <dgm:pt modelId="{B9B7C918-CCBB-4539-A3BC-1669C6F70588}">
      <dgm:prSet/>
      <dgm:spPr/>
      <dgm:t>
        <a:bodyPr/>
        <a:lstStyle/>
        <a:p>
          <a:r>
            <a:rPr lang="en-US" dirty="0"/>
            <a:t>Regions with higher customer meetings showed a stronger correlation with increased order values and unit sales.</a:t>
          </a:r>
        </a:p>
      </dgm:t>
    </dgm:pt>
    <dgm:pt modelId="{8ED15260-99CF-4141-9A28-C6A8C21467C0}" type="parTrans" cxnId="{EEEBB36A-BC66-4C35-A2FF-EF6AB691ABD7}">
      <dgm:prSet/>
      <dgm:spPr/>
      <dgm:t>
        <a:bodyPr/>
        <a:lstStyle/>
        <a:p>
          <a:endParaRPr lang="en-US"/>
        </a:p>
      </dgm:t>
    </dgm:pt>
    <dgm:pt modelId="{D86568A4-861C-4C58-A29D-9A105A4AF0EB}" type="sibTrans" cxnId="{EEEBB36A-BC66-4C35-A2FF-EF6AB691ABD7}">
      <dgm:prSet/>
      <dgm:spPr/>
      <dgm:t>
        <a:bodyPr/>
        <a:lstStyle/>
        <a:p>
          <a:endParaRPr lang="en-US"/>
        </a:p>
      </dgm:t>
    </dgm:pt>
    <dgm:pt modelId="{7A85F1D0-2D4A-4EA9-9B3C-B18BF7FD468A}">
      <dgm:prSet/>
      <dgm:spPr/>
      <dgm:t>
        <a:bodyPr/>
        <a:lstStyle/>
        <a:p>
          <a:r>
            <a:rPr lang="en-US" dirty="0"/>
            <a:t>Opportunities were identified to improve engagement in regions with low meeting frequencies.</a:t>
          </a:r>
        </a:p>
      </dgm:t>
    </dgm:pt>
    <dgm:pt modelId="{FE0EC2B6-C50B-4DB6-9E63-53F3F13C221D}" type="parTrans" cxnId="{079AF166-5A97-4F51-9846-C857FD912C61}">
      <dgm:prSet/>
      <dgm:spPr/>
      <dgm:t>
        <a:bodyPr/>
        <a:lstStyle/>
        <a:p>
          <a:endParaRPr lang="en-US"/>
        </a:p>
      </dgm:t>
    </dgm:pt>
    <dgm:pt modelId="{14CBC95E-1512-4393-96BE-3653627ECD70}" type="sibTrans" cxnId="{079AF166-5A97-4F51-9846-C857FD912C61}">
      <dgm:prSet/>
      <dgm:spPr/>
      <dgm:t>
        <a:bodyPr/>
        <a:lstStyle/>
        <a:p>
          <a:endParaRPr lang="en-US"/>
        </a:p>
      </dgm:t>
    </dgm:pt>
    <dgm:pt modelId="{119250FA-DC76-4845-BE5A-A6331FC126D0}" type="pres">
      <dgm:prSet presAssocID="{216D83C3-CB5F-42DE-A96D-2654D16B7126}" presName="vert0" presStyleCnt="0">
        <dgm:presLayoutVars>
          <dgm:dir/>
          <dgm:animOne val="branch"/>
          <dgm:animLvl val="lvl"/>
        </dgm:presLayoutVars>
      </dgm:prSet>
      <dgm:spPr/>
    </dgm:pt>
    <dgm:pt modelId="{BDD75059-5EE5-405A-AE72-35E95D8CBA99}" type="pres">
      <dgm:prSet presAssocID="{CD4291CD-E5DB-482C-B355-D77B951F360D}" presName="thickLine" presStyleLbl="alignNode1" presStyleIdx="0" presStyleCnt="15"/>
      <dgm:spPr/>
    </dgm:pt>
    <dgm:pt modelId="{3D593F00-11A0-44C6-AC8A-02C13AAAFF03}" type="pres">
      <dgm:prSet presAssocID="{CD4291CD-E5DB-482C-B355-D77B951F360D}" presName="horz1" presStyleCnt="0"/>
      <dgm:spPr/>
    </dgm:pt>
    <dgm:pt modelId="{626CCD0B-740F-4ACA-B740-936F56AAB69B}" type="pres">
      <dgm:prSet presAssocID="{CD4291CD-E5DB-482C-B355-D77B951F360D}" presName="tx1" presStyleLbl="revTx" presStyleIdx="0" presStyleCnt="15"/>
      <dgm:spPr/>
    </dgm:pt>
    <dgm:pt modelId="{8E0B9AEB-06A1-4E7D-BF52-8F8C7019A00D}" type="pres">
      <dgm:prSet presAssocID="{CD4291CD-E5DB-482C-B355-D77B951F360D}" presName="vert1" presStyleCnt="0"/>
      <dgm:spPr/>
    </dgm:pt>
    <dgm:pt modelId="{DE31BCE0-D36A-4DD2-88E7-93A9C2FB61D7}" type="pres">
      <dgm:prSet presAssocID="{19656624-DDF0-4822-A889-60CA5E34B014}" presName="thickLine" presStyleLbl="alignNode1" presStyleIdx="1" presStyleCnt="15"/>
      <dgm:spPr/>
    </dgm:pt>
    <dgm:pt modelId="{E3F45AC8-D6DE-46D4-AC09-3A062EDDCB63}" type="pres">
      <dgm:prSet presAssocID="{19656624-DDF0-4822-A889-60CA5E34B014}" presName="horz1" presStyleCnt="0"/>
      <dgm:spPr/>
    </dgm:pt>
    <dgm:pt modelId="{0CCFD143-263B-47ED-89E9-4A85E4B84C7A}" type="pres">
      <dgm:prSet presAssocID="{19656624-DDF0-4822-A889-60CA5E34B014}" presName="tx1" presStyleLbl="revTx" presStyleIdx="1" presStyleCnt="15"/>
      <dgm:spPr/>
    </dgm:pt>
    <dgm:pt modelId="{7802792A-8BA9-460E-8CB5-899DCA6B5211}" type="pres">
      <dgm:prSet presAssocID="{19656624-DDF0-4822-A889-60CA5E34B014}" presName="vert1" presStyleCnt="0"/>
      <dgm:spPr/>
    </dgm:pt>
    <dgm:pt modelId="{F01BFB92-0CE2-4D25-8482-9CD97C8E5370}" type="pres">
      <dgm:prSet presAssocID="{35EB5318-369D-4541-81C2-D1F5C1D0D644}" presName="thickLine" presStyleLbl="alignNode1" presStyleIdx="2" presStyleCnt="15"/>
      <dgm:spPr/>
    </dgm:pt>
    <dgm:pt modelId="{D8625492-6787-41CB-9758-F6D5696270B7}" type="pres">
      <dgm:prSet presAssocID="{35EB5318-369D-4541-81C2-D1F5C1D0D644}" presName="horz1" presStyleCnt="0"/>
      <dgm:spPr/>
    </dgm:pt>
    <dgm:pt modelId="{51775E38-95DE-4399-BA60-09D85023C55D}" type="pres">
      <dgm:prSet presAssocID="{35EB5318-369D-4541-81C2-D1F5C1D0D644}" presName="tx1" presStyleLbl="revTx" presStyleIdx="2" presStyleCnt="15"/>
      <dgm:spPr/>
    </dgm:pt>
    <dgm:pt modelId="{6DAF0BBF-AE89-40B1-B947-FCBD67357090}" type="pres">
      <dgm:prSet presAssocID="{35EB5318-369D-4541-81C2-D1F5C1D0D644}" presName="vert1" presStyleCnt="0"/>
      <dgm:spPr/>
    </dgm:pt>
    <dgm:pt modelId="{0B6659EB-C06A-4AAB-B6D9-2DB136B4DFD3}" type="pres">
      <dgm:prSet presAssocID="{BB576807-6BD5-4517-BE70-8CD42D7C93A8}" presName="thickLine" presStyleLbl="alignNode1" presStyleIdx="3" presStyleCnt="15"/>
      <dgm:spPr/>
    </dgm:pt>
    <dgm:pt modelId="{0C7DF00D-964B-46F6-9425-C2E328354552}" type="pres">
      <dgm:prSet presAssocID="{BB576807-6BD5-4517-BE70-8CD42D7C93A8}" presName="horz1" presStyleCnt="0"/>
      <dgm:spPr/>
    </dgm:pt>
    <dgm:pt modelId="{BB2677CA-F10A-42DD-9F6B-7347BA66CB3D}" type="pres">
      <dgm:prSet presAssocID="{BB576807-6BD5-4517-BE70-8CD42D7C93A8}" presName="tx1" presStyleLbl="revTx" presStyleIdx="3" presStyleCnt="15"/>
      <dgm:spPr/>
    </dgm:pt>
    <dgm:pt modelId="{AEEC7938-0EED-4ED0-A81D-3AF449733DAC}" type="pres">
      <dgm:prSet presAssocID="{BB576807-6BD5-4517-BE70-8CD42D7C93A8}" presName="vert1" presStyleCnt="0"/>
      <dgm:spPr/>
    </dgm:pt>
    <dgm:pt modelId="{106A9869-9316-406D-9A4F-47AC999ADAEA}" type="pres">
      <dgm:prSet presAssocID="{B0FC5011-7269-420E-9175-C357C4B501CF}" presName="thickLine" presStyleLbl="alignNode1" presStyleIdx="4" presStyleCnt="15"/>
      <dgm:spPr/>
    </dgm:pt>
    <dgm:pt modelId="{89FDFFED-1954-4B19-B66D-E505DC7725F2}" type="pres">
      <dgm:prSet presAssocID="{B0FC5011-7269-420E-9175-C357C4B501CF}" presName="horz1" presStyleCnt="0"/>
      <dgm:spPr/>
    </dgm:pt>
    <dgm:pt modelId="{002F8B1C-6E58-480D-A547-2F3D56069C27}" type="pres">
      <dgm:prSet presAssocID="{B0FC5011-7269-420E-9175-C357C4B501CF}" presName="tx1" presStyleLbl="revTx" presStyleIdx="4" presStyleCnt="15"/>
      <dgm:spPr/>
    </dgm:pt>
    <dgm:pt modelId="{1CC0C4BB-7E6A-4E4E-8422-04663614D5D6}" type="pres">
      <dgm:prSet presAssocID="{B0FC5011-7269-420E-9175-C357C4B501CF}" presName="vert1" presStyleCnt="0"/>
      <dgm:spPr/>
    </dgm:pt>
    <dgm:pt modelId="{D0175734-474C-4349-939A-AAF301E62313}" type="pres">
      <dgm:prSet presAssocID="{59A6C717-E635-407E-9BCA-C75B9A3C7797}" presName="thickLine" presStyleLbl="alignNode1" presStyleIdx="5" presStyleCnt="15"/>
      <dgm:spPr/>
    </dgm:pt>
    <dgm:pt modelId="{74021151-5AB9-4C4E-904C-4E642FDD87C1}" type="pres">
      <dgm:prSet presAssocID="{59A6C717-E635-407E-9BCA-C75B9A3C7797}" presName="horz1" presStyleCnt="0"/>
      <dgm:spPr/>
    </dgm:pt>
    <dgm:pt modelId="{B241B501-AC81-4FE4-8C54-868992D69734}" type="pres">
      <dgm:prSet presAssocID="{59A6C717-E635-407E-9BCA-C75B9A3C7797}" presName="tx1" presStyleLbl="revTx" presStyleIdx="5" presStyleCnt="15"/>
      <dgm:spPr/>
    </dgm:pt>
    <dgm:pt modelId="{2D064509-AA8A-40C1-905A-1DC8268D3E76}" type="pres">
      <dgm:prSet presAssocID="{59A6C717-E635-407E-9BCA-C75B9A3C7797}" presName="vert1" presStyleCnt="0"/>
      <dgm:spPr/>
    </dgm:pt>
    <dgm:pt modelId="{754ACB0E-7670-451F-B82C-735B64857913}" type="pres">
      <dgm:prSet presAssocID="{9E953405-3E50-4CF0-9801-C04AAFDFEA07}" presName="thickLine" presStyleLbl="alignNode1" presStyleIdx="6" presStyleCnt="15"/>
      <dgm:spPr/>
    </dgm:pt>
    <dgm:pt modelId="{BB33235C-7AAC-4CA7-A671-E7760A2DE7C7}" type="pres">
      <dgm:prSet presAssocID="{9E953405-3E50-4CF0-9801-C04AAFDFEA07}" presName="horz1" presStyleCnt="0"/>
      <dgm:spPr/>
    </dgm:pt>
    <dgm:pt modelId="{19AB0FAA-6CE5-452B-B86F-F7E4A1E0207C}" type="pres">
      <dgm:prSet presAssocID="{9E953405-3E50-4CF0-9801-C04AAFDFEA07}" presName="tx1" presStyleLbl="revTx" presStyleIdx="6" presStyleCnt="15"/>
      <dgm:spPr/>
    </dgm:pt>
    <dgm:pt modelId="{E572B10C-2695-4437-A860-FFE53901E9CB}" type="pres">
      <dgm:prSet presAssocID="{9E953405-3E50-4CF0-9801-C04AAFDFEA07}" presName="vert1" presStyleCnt="0"/>
      <dgm:spPr/>
    </dgm:pt>
    <dgm:pt modelId="{AC8B957A-E1AA-4BCF-9EFB-2DDC36DBE1A3}" type="pres">
      <dgm:prSet presAssocID="{5CA88DA5-41C9-431A-98A3-EA2DB6B4C2C9}" presName="thickLine" presStyleLbl="alignNode1" presStyleIdx="7" presStyleCnt="15"/>
      <dgm:spPr/>
    </dgm:pt>
    <dgm:pt modelId="{A5D1408F-19B4-4F62-B02E-968A21AB0209}" type="pres">
      <dgm:prSet presAssocID="{5CA88DA5-41C9-431A-98A3-EA2DB6B4C2C9}" presName="horz1" presStyleCnt="0"/>
      <dgm:spPr/>
    </dgm:pt>
    <dgm:pt modelId="{4433DBFC-4935-4CCE-AFD6-B2E62253DC73}" type="pres">
      <dgm:prSet presAssocID="{5CA88DA5-41C9-431A-98A3-EA2DB6B4C2C9}" presName="tx1" presStyleLbl="revTx" presStyleIdx="7" presStyleCnt="15"/>
      <dgm:spPr/>
    </dgm:pt>
    <dgm:pt modelId="{33A44301-A9BA-4A03-B297-5A9A72838A61}" type="pres">
      <dgm:prSet presAssocID="{5CA88DA5-41C9-431A-98A3-EA2DB6B4C2C9}" presName="vert1" presStyleCnt="0"/>
      <dgm:spPr/>
    </dgm:pt>
    <dgm:pt modelId="{0B55B028-7A17-4AA7-A4A1-1EE6E745A05A}" type="pres">
      <dgm:prSet presAssocID="{96368A6E-2A9E-4B52-AF3B-139C9DAF87BF}" presName="thickLine" presStyleLbl="alignNode1" presStyleIdx="8" presStyleCnt="15"/>
      <dgm:spPr/>
    </dgm:pt>
    <dgm:pt modelId="{1D223E30-68B3-488B-ADD4-B0EC818AA666}" type="pres">
      <dgm:prSet presAssocID="{96368A6E-2A9E-4B52-AF3B-139C9DAF87BF}" presName="horz1" presStyleCnt="0"/>
      <dgm:spPr/>
    </dgm:pt>
    <dgm:pt modelId="{008B74A4-1955-426C-9D12-96E04407D6F3}" type="pres">
      <dgm:prSet presAssocID="{96368A6E-2A9E-4B52-AF3B-139C9DAF87BF}" presName="tx1" presStyleLbl="revTx" presStyleIdx="8" presStyleCnt="15"/>
      <dgm:spPr/>
    </dgm:pt>
    <dgm:pt modelId="{1539819C-6F96-47CA-91ED-60462BAABD3C}" type="pres">
      <dgm:prSet presAssocID="{96368A6E-2A9E-4B52-AF3B-139C9DAF87BF}" presName="vert1" presStyleCnt="0"/>
      <dgm:spPr/>
    </dgm:pt>
    <dgm:pt modelId="{DFAEA807-7DFA-4A2F-B4CC-855EBDD87AA7}" type="pres">
      <dgm:prSet presAssocID="{630BBA76-DFFD-4677-83F6-BFBCFD2B6CC6}" presName="thickLine" presStyleLbl="alignNode1" presStyleIdx="9" presStyleCnt="15"/>
      <dgm:spPr/>
    </dgm:pt>
    <dgm:pt modelId="{8400D023-BE8B-4F66-BFCE-00510BBD7C9F}" type="pres">
      <dgm:prSet presAssocID="{630BBA76-DFFD-4677-83F6-BFBCFD2B6CC6}" presName="horz1" presStyleCnt="0"/>
      <dgm:spPr/>
    </dgm:pt>
    <dgm:pt modelId="{5D8EFA8F-756E-4A0E-9A34-DFEAD58782B1}" type="pres">
      <dgm:prSet presAssocID="{630BBA76-DFFD-4677-83F6-BFBCFD2B6CC6}" presName="tx1" presStyleLbl="revTx" presStyleIdx="9" presStyleCnt="15"/>
      <dgm:spPr/>
    </dgm:pt>
    <dgm:pt modelId="{95C8B683-3BC0-4E6B-BC1C-258E84A5EB03}" type="pres">
      <dgm:prSet presAssocID="{630BBA76-DFFD-4677-83F6-BFBCFD2B6CC6}" presName="vert1" presStyleCnt="0"/>
      <dgm:spPr/>
    </dgm:pt>
    <dgm:pt modelId="{27B31D87-5B30-46A4-982D-1A0D79F88220}" type="pres">
      <dgm:prSet presAssocID="{4EB0BA41-0B3C-4077-B2A1-E7F07CBDDED0}" presName="thickLine" presStyleLbl="alignNode1" presStyleIdx="10" presStyleCnt="15"/>
      <dgm:spPr/>
    </dgm:pt>
    <dgm:pt modelId="{4026B87D-4C00-49F8-BF50-29618A98CA04}" type="pres">
      <dgm:prSet presAssocID="{4EB0BA41-0B3C-4077-B2A1-E7F07CBDDED0}" presName="horz1" presStyleCnt="0"/>
      <dgm:spPr/>
    </dgm:pt>
    <dgm:pt modelId="{B9378E9B-9BC6-4542-B6F7-0F4078723685}" type="pres">
      <dgm:prSet presAssocID="{4EB0BA41-0B3C-4077-B2A1-E7F07CBDDED0}" presName="tx1" presStyleLbl="revTx" presStyleIdx="10" presStyleCnt="15"/>
      <dgm:spPr/>
    </dgm:pt>
    <dgm:pt modelId="{E558D340-32AC-452B-A5F8-F34702BFD168}" type="pres">
      <dgm:prSet presAssocID="{4EB0BA41-0B3C-4077-B2A1-E7F07CBDDED0}" presName="vert1" presStyleCnt="0"/>
      <dgm:spPr/>
    </dgm:pt>
    <dgm:pt modelId="{C96A5C21-5BC5-4258-9E07-989E68E77CF6}" type="pres">
      <dgm:prSet presAssocID="{0F2BAB99-5C88-468C-AFD4-5407BE6B784B}" presName="thickLine" presStyleLbl="alignNode1" presStyleIdx="11" presStyleCnt="15"/>
      <dgm:spPr/>
    </dgm:pt>
    <dgm:pt modelId="{47E53AA0-CB94-469C-B7F0-6375B0475A4C}" type="pres">
      <dgm:prSet presAssocID="{0F2BAB99-5C88-468C-AFD4-5407BE6B784B}" presName="horz1" presStyleCnt="0"/>
      <dgm:spPr/>
    </dgm:pt>
    <dgm:pt modelId="{57633351-3277-42D1-98D6-2E296939B6D5}" type="pres">
      <dgm:prSet presAssocID="{0F2BAB99-5C88-468C-AFD4-5407BE6B784B}" presName="tx1" presStyleLbl="revTx" presStyleIdx="11" presStyleCnt="15"/>
      <dgm:spPr/>
    </dgm:pt>
    <dgm:pt modelId="{D9CF83C0-445C-4E94-B4C7-7E85D13E2F7B}" type="pres">
      <dgm:prSet presAssocID="{0F2BAB99-5C88-468C-AFD4-5407BE6B784B}" presName="vert1" presStyleCnt="0"/>
      <dgm:spPr/>
    </dgm:pt>
    <dgm:pt modelId="{9EC0B484-A297-4538-832F-34944C15F745}" type="pres">
      <dgm:prSet presAssocID="{C25E1C10-29D8-4C49-9F43-3645975D5432}" presName="thickLine" presStyleLbl="alignNode1" presStyleIdx="12" presStyleCnt="15"/>
      <dgm:spPr/>
    </dgm:pt>
    <dgm:pt modelId="{1294D99A-DA19-4DF6-B0E6-3878688EAFB4}" type="pres">
      <dgm:prSet presAssocID="{C25E1C10-29D8-4C49-9F43-3645975D5432}" presName="horz1" presStyleCnt="0"/>
      <dgm:spPr/>
    </dgm:pt>
    <dgm:pt modelId="{592D85BE-E6AB-443F-9094-89615C0B5692}" type="pres">
      <dgm:prSet presAssocID="{C25E1C10-29D8-4C49-9F43-3645975D5432}" presName="tx1" presStyleLbl="revTx" presStyleIdx="12" presStyleCnt="15"/>
      <dgm:spPr/>
    </dgm:pt>
    <dgm:pt modelId="{54FDD214-5E22-4C05-9E61-DBBE2F6200EF}" type="pres">
      <dgm:prSet presAssocID="{C25E1C10-29D8-4C49-9F43-3645975D5432}" presName="vert1" presStyleCnt="0"/>
      <dgm:spPr/>
    </dgm:pt>
    <dgm:pt modelId="{C13488D9-EB06-49FA-BCC4-B05DAE41521F}" type="pres">
      <dgm:prSet presAssocID="{B9B7C918-CCBB-4539-A3BC-1669C6F70588}" presName="thickLine" presStyleLbl="alignNode1" presStyleIdx="13" presStyleCnt="15"/>
      <dgm:spPr/>
    </dgm:pt>
    <dgm:pt modelId="{9B332AD3-3BC7-4910-B6D4-EF2F6273BB1F}" type="pres">
      <dgm:prSet presAssocID="{B9B7C918-CCBB-4539-A3BC-1669C6F70588}" presName="horz1" presStyleCnt="0"/>
      <dgm:spPr/>
    </dgm:pt>
    <dgm:pt modelId="{9490561B-2836-4065-A6A1-2BD3DF12B624}" type="pres">
      <dgm:prSet presAssocID="{B9B7C918-CCBB-4539-A3BC-1669C6F70588}" presName="tx1" presStyleLbl="revTx" presStyleIdx="13" presStyleCnt="15"/>
      <dgm:spPr/>
    </dgm:pt>
    <dgm:pt modelId="{3F11E1C5-3DAD-4607-AA65-00A6E4CA05B5}" type="pres">
      <dgm:prSet presAssocID="{B9B7C918-CCBB-4539-A3BC-1669C6F70588}" presName="vert1" presStyleCnt="0"/>
      <dgm:spPr/>
    </dgm:pt>
    <dgm:pt modelId="{4DEB1584-ED51-4760-B102-5FBBFEE03E26}" type="pres">
      <dgm:prSet presAssocID="{7A85F1D0-2D4A-4EA9-9B3C-B18BF7FD468A}" presName="thickLine" presStyleLbl="alignNode1" presStyleIdx="14" presStyleCnt="15"/>
      <dgm:spPr/>
    </dgm:pt>
    <dgm:pt modelId="{04BC5696-BADF-4B4D-8E33-DAB15980C1C3}" type="pres">
      <dgm:prSet presAssocID="{7A85F1D0-2D4A-4EA9-9B3C-B18BF7FD468A}" presName="horz1" presStyleCnt="0"/>
      <dgm:spPr/>
    </dgm:pt>
    <dgm:pt modelId="{F218BCF3-21A8-44CB-853F-8FFE4D863832}" type="pres">
      <dgm:prSet presAssocID="{7A85F1D0-2D4A-4EA9-9B3C-B18BF7FD468A}" presName="tx1" presStyleLbl="revTx" presStyleIdx="14" presStyleCnt="15"/>
      <dgm:spPr/>
    </dgm:pt>
    <dgm:pt modelId="{BF6948AC-2D13-4146-9630-A6AE3A97C8F4}" type="pres">
      <dgm:prSet presAssocID="{7A85F1D0-2D4A-4EA9-9B3C-B18BF7FD468A}" presName="vert1" presStyleCnt="0"/>
      <dgm:spPr/>
    </dgm:pt>
  </dgm:ptLst>
  <dgm:cxnLst>
    <dgm:cxn modelId="{17349508-A904-472F-BCD0-4A04D49C5DB5}" srcId="{216D83C3-CB5F-42DE-A96D-2654D16B7126}" destId="{5CA88DA5-41C9-431A-98A3-EA2DB6B4C2C9}" srcOrd="7" destOrd="0" parTransId="{242187BB-EBE0-4546-8057-914519C69DB8}" sibTransId="{31A9D1A7-E0E7-4138-9CD3-52AEAFD29EEC}"/>
    <dgm:cxn modelId="{C4A1D60D-5DFF-49B0-B9DE-5788E5529E1A}" srcId="{216D83C3-CB5F-42DE-A96D-2654D16B7126}" destId="{630BBA76-DFFD-4677-83F6-BFBCFD2B6CC6}" srcOrd="9" destOrd="0" parTransId="{206E7F5C-25A1-4467-B3D6-59B6C8C1BADA}" sibTransId="{F50DD8D3-66E1-4D1A-AFAA-D00778E560AB}"/>
    <dgm:cxn modelId="{BCC04011-A157-42E6-8DFD-B6EA8489C0BB}" srcId="{216D83C3-CB5F-42DE-A96D-2654D16B7126}" destId="{4EB0BA41-0B3C-4077-B2A1-E7F07CBDDED0}" srcOrd="10" destOrd="0" parTransId="{0ABDFA11-115E-41EB-AE1C-6D14E65A4ABF}" sibTransId="{0FC3939D-9294-451A-8147-949A690025F3}"/>
    <dgm:cxn modelId="{0E6D7812-2A86-4D02-B53F-72C355919831}" type="presOf" srcId="{C25E1C10-29D8-4C49-9F43-3645975D5432}" destId="{592D85BE-E6AB-443F-9094-89615C0B5692}" srcOrd="0" destOrd="0" presId="urn:microsoft.com/office/officeart/2008/layout/LinedList"/>
    <dgm:cxn modelId="{C016BB13-7182-4CD1-9F28-AC7A101D1E3F}" type="presOf" srcId="{96368A6E-2A9E-4B52-AF3B-139C9DAF87BF}" destId="{008B74A4-1955-426C-9D12-96E04407D6F3}" srcOrd="0" destOrd="0" presId="urn:microsoft.com/office/officeart/2008/layout/LinedList"/>
    <dgm:cxn modelId="{DBC79F1B-AE42-4509-8F01-13DE14265FB0}" type="presOf" srcId="{0F2BAB99-5C88-468C-AFD4-5407BE6B784B}" destId="{57633351-3277-42D1-98D6-2E296939B6D5}" srcOrd="0" destOrd="0" presId="urn:microsoft.com/office/officeart/2008/layout/LinedList"/>
    <dgm:cxn modelId="{67160321-A8BF-410C-9B3E-E8BD818713EF}" srcId="{216D83C3-CB5F-42DE-A96D-2654D16B7126}" destId="{BB576807-6BD5-4517-BE70-8CD42D7C93A8}" srcOrd="3" destOrd="0" parTransId="{E41FACF8-AEE4-4C08-BCD2-E05D6CFA31E3}" sibTransId="{07D97272-6773-4DDD-B9AE-8CCAF182B7E4}"/>
    <dgm:cxn modelId="{F0AB872F-7DB9-4E79-817F-5E8DE3E59612}" type="presOf" srcId="{4EB0BA41-0B3C-4077-B2A1-E7F07CBDDED0}" destId="{B9378E9B-9BC6-4542-B6F7-0F4078723685}" srcOrd="0" destOrd="0" presId="urn:microsoft.com/office/officeart/2008/layout/LinedList"/>
    <dgm:cxn modelId="{29AFDF36-29B4-468C-BDAB-7CEF21532A14}" srcId="{216D83C3-CB5F-42DE-A96D-2654D16B7126}" destId="{0F2BAB99-5C88-468C-AFD4-5407BE6B784B}" srcOrd="11" destOrd="0" parTransId="{45E97F8C-950A-42DD-A9C8-565FA3E8BC27}" sibTransId="{B0BCDFAB-BCD6-480A-91CE-A08D719B36E1}"/>
    <dgm:cxn modelId="{4F051340-8332-45E8-8ABF-F5D882041F50}" type="presOf" srcId="{B9B7C918-CCBB-4539-A3BC-1669C6F70588}" destId="{9490561B-2836-4065-A6A1-2BD3DF12B624}" srcOrd="0" destOrd="0" presId="urn:microsoft.com/office/officeart/2008/layout/LinedList"/>
    <dgm:cxn modelId="{90A4D141-9E9D-4E33-99FC-07CC9E355264}" type="presOf" srcId="{216D83C3-CB5F-42DE-A96D-2654D16B7126}" destId="{119250FA-DC76-4845-BE5A-A6331FC126D0}" srcOrd="0" destOrd="0" presId="urn:microsoft.com/office/officeart/2008/layout/LinedList"/>
    <dgm:cxn modelId="{079AF166-5A97-4F51-9846-C857FD912C61}" srcId="{216D83C3-CB5F-42DE-A96D-2654D16B7126}" destId="{7A85F1D0-2D4A-4EA9-9B3C-B18BF7FD468A}" srcOrd="14" destOrd="0" parTransId="{FE0EC2B6-C50B-4DB6-9E63-53F3F13C221D}" sibTransId="{14CBC95E-1512-4393-96BE-3653627ECD70}"/>
    <dgm:cxn modelId="{EEEBB36A-BC66-4C35-A2FF-EF6AB691ABD7}" srcId="{216D83C3-CB5F-42DE-A96D-2654D16B7126}" destId="{B9B7C918-CCBB-4539-A3BC-1669C6F70588}" srcOrd="13" destOrd="0" parTransId="{8ED15260-99CF-4141-9A28-C6A8C21467C0}" sibTransId="{D86568A4-861C-4C58-A29D-9A105A4AF0EB}"/>
    <dgm:cxn modelId="{48868651-927C-4C8B-BCB0-AA6BB46990E6}" type="presOf" srcId="{5CA88DA5-41C9-431A-98A3-EA2DB6B4C2C9}" destId="{4433DBFC-4935-4CCE-AFD6-B2E62253DC73}" srcOrd="0" destOrd="0" presId="urn:microsoft.com/office/officeart/2008/layout/LinedList"/>
    <dgm:cxn modelId="{38AC9B55-CDFE-45DC-8F28-04928A44B33F}" type="presOf" srcId="{CD4291CD-E5DB-482C-B355-D77B951F360D}" destId="{626CCD0B-740F-4ACA-B740-936F56AAB69B}" srcOrd="0" destOrd="0" presId="urn:microsoft.com/office/officeart/2008/layout/LinedList"/>
    <dgm:cxn modelId="{B9BB5C79-3962-40C1-9594-E46CA042762D}" srcId="{216D83C3-CB5F-42DE-A96D-2654D16B7126}" destId="{19656624-DDF0-4822-A889-60CA5E34B014}" srcOrd="1" destOrd="0" parTransId="{322F7856-2EFC-4EC9-AC9E-F115C5041E10}" sibTransId="{CFF80218-46C8-48F6-ACE0-77D3B7598162}"/>
    <dgm:cxn modelId="{DEC4D180-6D96-4441-B164-E34535799B3B}" srcId="{216D83C3-CB5F-42DE-A96D-2654D16B7126}" destId="{C25E1C10-29D8-4C49-9F43-3645975D5432}" srcOrd="12" destOrd="0" parTransId="{D43A63FD-AE1E-4AD3-8356-04E8C2CDF0C5}" sibTransId="{FA33A0BD-A77E-453E-8FBA-E52DB1962201}"/>
    <dgm:cxn modelId="{65D37886-6C3B-4C61-BA21-CBE9B2E05758}" type="presOf" srcId="{BB576807-6BD5-4517-BE70-8CD42D7C93A8}" destId="{BB2677CA-F10A-42DD-9F6B-7347BA66CB3D}" srcOrd="0" destOrd="0" presId="urn:microsoft.com/office/officeart/2008/layout/LinedList"/>
    <dgm:cxn modelId="{011E618C-1CBC-407B-9A58-FE573022AA30}" type="presOf" srcId="{7A85F1D0-2D4A-4EA9-9B3C-B18BF7FD468A}" destId="{F218BCF3-21A8-44CB-853F-8FFE4D863832}" srcOrd="0" destOrd="0" presId="urn:microsoft.com/office/officeart/2008/layout/LinedList"/>
    <dgm:cxn modelId="{5306798F-0B3A-4E21-A172-BA02E3F3219A}" srcId="{216D83C3-CB5F-42DE-A96D-2654D16B7126}" destId="{35EB5318-369D-4541-81C2-D1F5C1D0D644}" srcOrd="2" destOrd="0" parTransId="{774E508A-04BB-4E64-9491-97E48ADE8224}" sibTransId="{123646B8-1CD5-42B3-BA34-2CDDA5238AA0}"/>
    <dgm:cxn modelId="{F8D43A92-A5EB-4435-9F82-F35FC52EEF0E}" srcId="{216D83C3-CB5F-42DE-A96D-2654D16B7126}" destId="{9E953405-3E50-4CF0-9801-C04AAFDFEA07}" srcOrd="6" destOrd="0" parTransId="{DB0F8E78-CEA6-43FB-A18D-3C35AD46CE00}" sibTransId="{358FB265-A30D-49EC-BE3E-6B94543321C3}"/>
    <dgm:cxn modelId="{AA735695-BDE0-4C14-A841-2E0394786310}" type="presOf" srcId="{B0FC5011-7269-420E-9175-C357C4B501CF}" destId="{002F8B1C-6E58-480D-A547-2F3D56069C27}" srcOrd="0" destOrd="0" presId="urn:microsoft.com/office/officeart/2008/layout/LinedList"/>
    <dgm:cxn modelId="{B89EA0A2-ABAB-48C8-A5F9-7B102DAC1D40}" srcId="{216D83C3-CB5F-42DE-A96D-2654D16B7126}" destId="{59A6C717-E635-407E-9BCA-C75B9A3C7797}" srcOrd="5" destOrd="0" parTransId="{5C32B2A6-5880-4D5F-B2D5-248375A92932}" sibTransId="{7F2754F3-0704-445B-A21B-FB132BB1BB7B}"/>
    <dgm:cxn modelId="{872E9CAD-3435-4F4F-9C0F-1770C91AA559}" type="presOf" srcId="{9E953405-3E50-4CF0-9801-C04AAFDFEA07}" destId="{19AB0FAA-6CE5-452B-B86F-F7E4A1E0207C}" srcOrd="0" destOrd="0" presId="urn:microsoft.com/office/officeart/2008/layout/LinedList"/>
    <dgm:cxn modelId="{F1BA4FB2-7D25-476B-BB18-A204A9EC030B}" type="presOf" srcId="{19656624-DDF0-4822-A889-60CA5E34B014}" destId="{0CCFD143-263B-47ED-89E9-4A85E4B84C7A}" srcOrd="0" destOrd="0" presId="urn:microsoft.com/office/officeart/2008/layout/LinedList"/>
    <dgm:cxn modelId="{AC3531BE-F9C5-4765-9B77-57A64EEC696E}" srcId="{216D83C3-CB5F-42DE-A96D-2654D16B7126}" destId="{CD4291CD-E5DB-482C-B355-D77B951F360D}" srcOrd="0" destOrd="0" parTransId="{C1E833B2-C461-4D3C-967C-0B4A685926BE}" sibTransId="{4CB1C70D-80B3-4459-86FE-BFFE4E21EF2F}"/>
    <dgm:cxn modelId="{52C568C9-0BFB-4305-B864-AC14F73E85E4}" type="presOf" srcId="{35EB5318-369D-4541-81C2-D1F5C1D0D644}" destId="{51775E38-95DE-4399-BA60-09D85023C55D}" srcOrd="0" destOrd="0" presId="urn:microsoft.com/office/officeart/2008/layout/LinedList"/>
    <dgm:cxn modelId="{4B8EDED8-3E8C-45B6-AB2A-3F6FD6C868C0}" type="presOf" srcId="{630BBA76-DFFD-4677-83F6-BFBCFD2B6CC6}" destId="{5D8EFA8F-756E-4A0E-9A34-DFEAD58782B1}" srcOrd="0" destOrd="0" presId="urn:microsoft.com/office/officeart/2008/layout/LinedList"/>
    <dgm:cxn modelId="{760D5BDD-7C2B-46F5-80BC-265361715BC7}" srcId="{216D83C3-CB5F-42DE-A96D-2654D16B7126}" destId="{96368A6E-2A9E-4B52-AF3B-139C9DAF87BF}" srcOrd="8" destOrd="0" parTransId="{B7E39840-8AB8-4725-8133-8E81A194C9EC}" sibTransId="{86286931-3E94-4326-9F10-7C683E587D3D}"/>
    <dgm:cxn modelId="{EC8A5CF4-D3F3-4E9D-BFE0-E2A1C7324FF3}" type="presOf" srcId="{59A6C717-E635-407E-9BCA-C75B9A3C7797}" destId="{B241B501-AC81-4FE4-8C54-868992D69734}" srcOrd="0" destOrd="0" presId="urn:microsoft.com/office/officeart/2008/layout/LinedList"/>
    <dgm:cxn modelId="{2624ECFE-3769-4F45-874A-4F0F91639CAD}" srcId="{216D83C3-CB5F-42DE-A96D-2654D16B7126}" destId="{B0FC5011-7269-420E-9175-C357C4B501CF}" srcOrd="4" destOrd="0" parTransId="{D00BAC9A-521A-4B99-B614-EAB502AB4268}" sibTransId="{A0447D83-ACD1-4B1F-84EC-7D3FDF7EE41E}"/>
    <dgm:cxn modelId="{3A833879-226D-4DD7-89F4-82E981FAE49B}" type="presParOf" srcId="{119250FA-DC76-4845-BE5A-A6331FC126D0}" destId="{BDD75059-5EE5-405A-AE72-35E95D8CBA99}" srcOrd="0" destOrd="0" presId="urn:microsoft.com/office/officeart/2008/layout/LinedList"/>
    <dgm:cxn modelId="{E2ADE8DA-12CF-4639-9DA0-FE0156D9DC71}" type="presParOf" srcId="{119250FA-DC76-4845-BE5A-A6331FC126D0}" destId="{3D593F00-11A0-44C6-AC8A-02C13AAAFF03}" srcOrd="1" destOrd="0" presId="urn:microsoft.com/office/officeart/2008/layout/LinedList"/>
    <dgm:cxn modelId="{6AB93C6B-B57A-4BE5-BAEC-5CADB8326C0E}" type="presParOf" srcId="{3D593F00-11A0-44C6-AC8A-02C13AAAFF03}" destId="{626CCD0B-740F-4ACA-B740-936F56AAB69B}" srcOrd="0" destOrd="0" presId="urn:microsoft.com/office/officeart/2008/layout/LinedList"/>
    <dgm:cxn modelId="{132CD1F7-1883-48B1-B603-F671A4ADBF0F}" type="presParOf" srcId="{3D593F00-11A0-44C6-AC8A-02C13AAAFF03}" destId="{8E0B9AEB-06A1-4E7D-BF52-8F8C7019A00D}" srcOrd="1" destOrd="0" presId="urn:microsoft.com/office/officeart/2008/layout/LinedList"/>
    <dgm:cxn modelId="{E6EA95D7-5AF3-4A7A-9FE0-9A8922A6D515}" type="presParOf" srcId="{119250FA-DC76-4845-BE5A-A6331FC126D0}" destId="{DE31BCE0-D36A-4DD2-88E7-93A9C2FB61D7}" srcOrd="2" destOrd="0" presId="urn:microsoft.com/office/officeart/2008/layout/LinedList"/>
    <dgm:cxn modelId="{80156881-0453-4AFC-8B34-2A04D5F5F4E4}" type="presParOf" srcId="{119250FA-DC76-4845-BE5A-A6331FC126D0}" destId="{E3F45AC8-D6DE-46D4-AC09-3A062EDDCB63}" srcOrd="3" destOrd="0" presId="urn:microsoft.com/office/officeart/2008/layout/LinedList"/>
    <dgm:cxn modelId="{F0144AD6-3EA7-47E1-A321-44C734FCC6E4}" type="presParOf" srcId="{E3F45AC8-D6DE-46D4-AC09-3A062EDDCB63}" destId="{0CCFD143-263B-47ED-89E9-4A85E4B84C7A}" srcOrd="0" destOrd="0" presId="urn:microsoft.com/office/officeart/2008/layout/LinedList"/>
    <dgm:cxn modelId="{40C29BB2-8367-4B44-BD13-34E381939B64}" type="presParOf" srcId="{E3F45AC8-D6DE-46D4-AC09-3A062EDDCB63}" destId="{7802792A-8BA9-460E-8CB5-899DCA6B5211}" srcOrd="1" destOrd="0" presId="urn:microsoft.com/office/officeart/2008/layout/LinedList"/>
    <dgm:cxn modelId="{31A26615-B9DF-4C36-8E4A-088BB9487C47}" type="presParOf" srcId="{119250FA-DC76-4845-BE5A-A6331FC126D0}" destId="{F01BFB92-0CE2-4D25-8482-9CD97C8E5370}" srcOrd="4" destOrd="0" presId="urn:microsoft.com/office/officeart/2008/layout/LinedList"/>
    <dgm:cxn modelId="{C96D94B0-29A7-4A86-8768-4D0185B13968}" type="presParOf" srcId="{119250FA-DC76-4845-BE5A-A6331FC126D0}" destId="{D8625492-6787-41CB-9758-F6D5696270B7}" srcOrd="5" destOrd="0" presId="urn:microsoft.com/office/officeart/2008/layout/LinedList"/>
    <dgm:cxn modelId="{07B0E80E-3322-4386-9DAA-A7ACA375B867}" type="presParOf" srcId="{D8625492-6787-41CB-9758-F6D5696270B7}" destId="{51775E38-95DE-4399-BA60-09D85023C55D}" srcOrd="0" destOrd="0" presId="urn:microsoft.com/office/officeart/2008/layout/LinedList"/>
    <dgm:cxn modelId="{BD4BD671-77D1-461F-A169-7EAD6BFD4A01}" type="presParOf" srcId="{D8625492-6787-41CB-9758-F6D5696270B7}" destId="{6DAF0BBF-AE89-40B1-B947-FCBD67357090}" srcOrd="1" destOrd="0" presId="urn:microsoft.com/office/officeart/2008/layout/LinedList"/>
    <dgm:cxn modelId="{3DF97DE1-AD51-4E8F-821A-7FFA2DE61053}" type="presParOf" srcId="{119250FA-DC76-4845-BE5A-A6331FC126D0}" destId="{0B6659EB-C06A-4AAB-B6D9-2DB136B4DFD3}" srcOrd="6" destOrd="0" presId="urn:microsoft.com/office/officeart/2008/layout/LinedList"/>
    <dgm:cxn modelId="{7FC46B01-B802-4C29-9B59-2CFEEBAB07B2}" type="presParOf" srcId="{119250FA-DC76-4845-BE5A-A6331FC126D0}" destId="{0C7DF00D-964B-46F6-9425-C2E328354552}" srcOrd="7" destOrd="0" presId="urn:microsoft.com/office/officeart/2008/layout/LinedList"/>
    <dgm:cxn modelId="{8BE79B16-9730-437E-84BB-D53172CD2AE9}" type="presParOf" srcId="{0C7DF00D-964B-46F6-9425-C2E328354552}" destId="{BB2677CA-F10A-42DD-9F6B-7347BA66CB3D}" srcOrd="0" destOrd="0" presId="urn:microsoft.com/office/officeart/2008/layout/LinedList"/>
    <dgm:cxn modelId="{C1E65025-F43F-4B29-B1E7-75F2581FECC7}" type="presParOf" srcId="{0C7DF00D-964B-46F6-9425-C2E328354552}" destId="{AEEC7938-0EED-4ED0-A81D-3AF449733DAC}" srcOrd="1" destOrd="0" presId="urn:microsoft.com/office/officeart/2008/layout/LinedList"/>
    <dgm:cxn modelId="{5FE40B1D-BEEF-407F-9CB5-0B931C48AA1B}" type="presParOf" srcId="{119250FA-DC76-4845-BE5A-A6331FC126D0}" destId="{106A9869-9316-406D-9A4F-47AC999ADAEA}" srcOrd="8" destOrd="0" presId="urn:microsoft.com/office/officeart/2008/layout/LinedList"/>
    <dgm:cxn modelId="{9A228941-104B-42FB-8525-E99D6CDECA08}" type="presParOf" srcId="{119250FA-DC76-4845-BE5A-A6331FC126D0}" destId="{89FDFFED-1954-4B19-B66D-E505DC7725F2}" srcOrd="9" destOrd="0" presId="urn:microsoft.com/office/officeart/2008/layout/LinedList"/>
    <dgm:cxn modelId="{E0ACC0F4-D71C-43CC-8536-6463070FD41C}" type="presParOf" srcId="{89FDFFED-1954-4B19-B66D-E505DC7725F2}" destId="{002F8B1C-6E58-480D-A547-2F3D56069C27}" srcOrd="0" destOrd="0" presId="urn:microsoft.com/office/officeart/2008/layout/LinedList"/>
    <dgm:cxn modelId="{D9B4A4B0-0D1C-4EC0-BBB9-4B63783EA613}" type="presParOf" srcId="{89FDFFED-1954-4B19-B66D-E505DC7725F2}" destId="{1CC0C4BB-7E6A-4E4E-8422-04663614D5D6}" srcOrd="1" destOrd="0" presId="urn:microsoft.com/office/officeart/2008/layout/LinedList"/>
    <dgm:cxn modelId="{855648C2-53CD-4D07-BE2B-BD80F77CC412}" type="presParOf" srcId="{119250FA-DC76-4845-BE5A-A6331FC126D0}" destId="{D0175734-474C-4349-939A-AAF301E62313}" srcOrd="10" destOrd="0" presId="urn:microsoft.com/office/officeart/2008/layout/LinedList"/>
    <dgm:cxn modelId="{82AB9E18-BEB6-49BF-B8C4-13B20DEA4D13}" type="presParOf" srcId="{119250FA-DC76-4845-BE5A-A6331FC126D0}" destId="{74021151-5AB9-4C4E-904C-4E642FDD87C1}" srcOrd="11" destOrd="0" presId="urn:microsoft.com/office/officeart/2008/layout/LinedList"/>
    <dgm:cxn modelId="{31B9C4AB-0354-4F93-89E9-F237A9318375}" type="presParOf" srcId="{74021151-5AB9-4C4E-904C-4E642FDD87C1}" destId="{B241B501-AC81-4FE4-8C54-868992D69734}" srcOrd="0" destOrd="0" presId="urn:microsoft.com/office/officeart/2008/layout/LinedList"/>
    <dgm:cxn modelId="{4CA54F85-8E3B-403F-AC84-3DFC34EB67BE}" type="presParOf" srcId="{74021151-5AB9-4C4E-904C-4E642FDD87C1}" destId="{2D064509-AA8A-40C1-905A-1DC8268D3E76}" srcOrd="1" destOrd="0" presId="urn:microsoft.com/office/officeart/2008/layout/LinedList"/>
    <dgm:cxn modelId="{3944DF02-02AE-4AAE-AEFF-31370AFC4681}" type="presParOf" srcId="{119250FA-DC76-4845-BE5A-A6331FC126D0}" destId="{754ACB0E-7670-451F-B82C-735B64857913}" srcOrd="12" destOrd="0" presId="urn:microsoft.com/office/officeart/2008/layout/LinedList"/>
    <dgm:cxn modelId="{6C64F0F3-D98E-45B1-92B1-4A07975E8443}" type="presParOf" srcId="{119250FA-DC76-4845-BE5A-A6331FC126D0}" destId="{BB33235C-7AAC-4CA7-A671-E7760A2DE7C7}" srcOrd="13" destOrd="0" presId="urn:microsoft.com/office/officeart/2008/layout/LinedList"/>
    <dgm:cxn modelId="{046A9D8B-BB49-43AE-A141-987327205C21}" type="presParOf" srcId="{BB33235C-7AAC-4CA7-A671-E7760A2DE7C7}" destId="{19AB0FAA-6CE5-452B-B86F-F7E4A1E0207C}" srcOrd="0" destOrd="0" presId="urn:microsoft.com/office/officeart/2008/layout/LinedList"/>
    <dgm:cxn modelId="{FD127D1D-4F47-4175-9F54-08E729DA5259}" type="presParOf" srcId="{BB33235C-7AAC-4CA7-A671-E7760A2DE7C7}" destId="{E572B10C-2695-4437-A860-FFE53901E9CB}" srcOrd="1" destOrd="0" presId="urn:microsoft.com/office/officeart/2008/layout/LinedList"/>
    <dgm:cxn modelId="{E1B93EE3-E6FE-49F9-8603-6A314874DBC7}" type="presParOf" srcId="{119250FA-DC76-4845-BE5A-A6331FC126D0}" destId="{AC8B957A-E1AA-4BCF-9EFB-2DDC36DBE1A3}" srcOrd="14" destOrd="0" presId="urn:microsoft.com/office/officeart/2008/layout/LinedList"/>
    <dgm:cxn modelId="{27B49548-BBA2-40D0-A664-8C2E7D133EED}" type="presParOf" srcId="{119250FA-DC76-4845-BE5A-A6331FC126D0}" destId="{A5D1408F-19B4-4F62-B02E-968A21AB0209}" srcOrd="15" destOrd="0" presId="urn:microsoft.com/office/officeart/2008/layout/LinedList"/>
    <dgm:cxn modelId="{6497C6BC-4256-4A41-B3F4-3F141F838D8D}" type="presParOf" srcId="{A5D1408F-19B4-4F62-B02E-968A21AB0209}" destId="{4433DBFC-4935-4CCE-AFD6-B2E62253DC73}" srcOrd="0" destOrd="0" presId="urn:microsoft.com/office/officeart/2008/layout/LinedList"/>
    <dgm:cxn modelId="{8A3575DD-47F1-4E78-8FB3-AE9862083E89}" type="presParOf" srcId="{A5D1408F-19B4-4F62-B02E-968A21AB0209}" destId="{33A44301-A9BA-4A03-B297-5A9A72838A61}" srcOrd="1" destOrd="0" presId="urn:microsoft.com/office/officeart/2008/layout/LinedList"/>
    <dgm:cxn modelId="{C357B113-F0E2-4F3E-AB85-0B171AA7E6EF}" type="presParOf" srcId="{119250FA-DC76-4845-BE5A-A6331FC126D0}" destId="{0B55B028-7A17-4AA7-A4A1-1EE6E745A05A}" srcOrd="16" destOrd="0" presId="urn:microsoft.com/office/officeart/2008/layout/LinedList"/>
    <dgm:cxn modelId="{88EE5E81-D30A-4F00-B014-8B1B025287AF}" type="presParOf" srcId="{119250FA-DC76-4845-BE5A-A6331FC126D0}" destId="{1D223E30-68B3-488B-ADD4-B0EC818AA666}" srcOrd="17" destOrd="0" presId="urn:microsoft.com/office/officeart/2008/layout/LinedList"/>
    <dgm:cxn modelId="{A7A25874-EB7D-4104-8DE0-11CFEA8EBB78}" type="presParOf" srcId="{1D223E30-68B3-488B-ADD4-B0EC818AA666}" destId="{008B74A4-1955-426C-9D12-96E04407D6F3}" srcOrd="0" destOrd="0" presId="urn:microsoft.com/office/officeart/2008/layout/LinedList"/>
    <dgm:cxn modelId="{9B508FA0-378E-43E5-8430-A3C5EC38DB7C}" type="presParOf" srcId="{1D223E30-68B3-488B-ADD4-B0EC818AA666}" destId="{1539819C-6F96-47CA-91ED-60462BAABD3C}" srcOrd="1" destOrd="0" presId="urn:microsoft.com/office/officeart/2008/layout/LinedList"/>
    <dgm:cxn modelId="{C01B5CE9-2B9E-423A-A225-B0F3EC30DBBD}" type="presParOf" srcId="{119250FA-DC76-4845-BE5A-A6331FC126D0}" destId="{DFAEA807-7DFA-4A2F-B4CC-855EBDD87AA7}" srcOrd="18" destOrd="0" presId="urn:microsoft.com/office/officeart/2008/layout/LinedList"/>
    <dgm:cxn modelId="{3085EB79-8001-4006-A136-74366E90DC7D}" type="presParOf" srcId="{119250FA-DC76-4845-BE5A-A6331FC126D0}" destId="{8400D023-BE8B-4F66-BFCE-00510BBD7C9F}" srcOrd="19" destOrd="0" presId="urn:microsoft.com/office/officeart/2008/layout/LinedList"/>
    <dgm:cxn modelId="{79B2A12C-EC65-46BE-B894-AACC9A388DCA}" type="presParOf" srcId="{8400D023-BE8B-4F66-BFCE-00510BBD7C9F}" destId="{5D8EFA8F-756E-4A0E-9A34-DFEAD58782B1}" srcOrd="0" destOrd="0" presId="urn:microsoft.com/office/officeart/2008/layout/LinedList"/>
    <dgm:cxn modelId="{49E5BF87-AEE4-4A04-AB51-94191C1E4F4B}" type="presParOf" srcId="{8400D023-BE8B-4F66-BFCE-00510BBD7C9F}" destId="{95C8B683-3BC0-4E6B-BC1C-258E84A5EB03}" srcOrd="1" destOrd="0" presId="urn:microsoft.com/office/officeart/2008/layout/LinedList"/>
    <dgm:cxn modelId="{E7831EEF-A4A7-42D8-ADBF-2616FDC73ACA}" type="presParOf" srcId="{119250FA-DC76-4845-BE5A-A6331FC126D0}" destId="{27B31D87-5B30-46A4-982D-1A0D79F88220}" srcOrd="20" destOrd="0" presId="urn:microsoft.com/office/officeart/2008/layout/LinedList"/>
    <dgm:cxn modelId="{5153B850-A4DE-4318-9D6E-92955915E570}" type="presParOf" srcId="{119250FA-DC76-4845-BE5A-A6331FC126D0}" destId="{4026B87D-4C00-49F8-BF50-29618A98CA04}" srcOrd="21" destOrd="0" presId="urn:microsoft.com/office/officeart/2008/layout/LinedList"/>
    <dgm:cxn modelId="{4CF4B6DB-B1FF-4841-9B2E-3EB55DA6C498}" type="presParOf" srcId="{4026B87D-4C00-49F8-BF50-29618A98CA04}" destId="{B9378E9B-9BC6-4542-B6F7-0F4078723685}" srcOrd="0" destOrd="0" presId="urn:microsoft.com/office/officeart/2008/layout/LinedList"/>
    <dgm:cxn modelId="{6421C1CF-E002-4BE1-A56F-9730010E5D13}" type="presParOf" srcId="{4026B87D-4C00-49F8-BF50-29618A98CA04}" destId="{E558D340-32AC-452B-A5F8-F34702BFD168}" srcOrd="1" destOrd="0" presId="urn:microsoft.com/office/officeart/2008/layout/LinedList"/>
    <dgm:cxn modelId="{32383EF0-748B-4719-A3A7-30EAE9F7A47F}" type="presParOf" srcId="{119250FA-DC76-4845-BE5A-A6331FC126D0}" destId="{C96A5C21-5BC5-4258-9E07-989E68E77CF6}" srcOrd="22" destOrd="0" presId="urn:microsoft.com/office/officeart/2008/layout/LinedList"/>
    <dgm:cxn modelId="{6A48C616-B199-4D53-B83A-A031DFD2F513}" type="presParOf" srcId="{119250FA-DC76-4845-BE5A-A6331FC126D0}" destId="{47E53AA0-CB94-469C-B7F0-6375B0475A4C}" srcOrd="23" destOrd="0" presId="urn:microsoft.com/office/officeart/2008/layout/LinedList"/>
    <dgm:cxn modelId="{D344C618-5E3D-4418-8B73-18B7E370AB60}" type="presParOf" srcId="{47E53AA0-CB94-469C-B7F0-6375B0475A4C}" destId="{57633351-3277-42D1-98D6-2E296939B6D5}" srcOrd="0" destOrd="0" presId="urn:microsoft.com/office/officeart/2008/layout/LinedList"/>
    <dgm:cxn modelId="{F86AA5CF-D442-49F9-8FFC-FA63B30FD89F}" type="presParOf" srcId="{47E53AA0-CB94-469C-B7F0-6375B0475A4C}" destId="{D9CF83C0-445C-4E94-B4C7-7E85D13E2F7B}" srcOrd="1" destOrd="0" presId="urn:microsoft.com/office/officeart/2008/layout/LinedList"/>
    <dgm:cxn modelId="{3A67EA61-66C1-4DA7-AAFE-472D24C982E7}" type="presParOf" srcId="{119250FA-DC76-4845-BE5A-A6331FC126D0}" destId="{9EC0B484-A297-4538-832F-34944C15F745}" srcOrd="24" destOrd="0" presId="urn:microsoft.com/office/officeart/2008/layout/LinedList"/>
    <dgm:cxn modelId="{BBCDE429-4551-40BF-AAC0-BCBA44E01373}" type="presParOf" srcId="{119250FA-DC76-4845-BE5A-A6331FC126D0}" destId="{1294D99A-DA19-4DF6-B0E6-3878688EAFB4}" srcOrd="25" destOrd="0" presId="urn:microsoft.com/office/officeart/2008/layout/LinedList"/>
    <dgm:cxn modelId="{7DFF5DEB-4C66-433E-9A35-277B41D34D4F}" type="presParOf" srcId="{1294D99A-DA19-4DF6-B0E6-3878688EAFB4}" destId="{592D85BE-E6AB-443F-9094-89615C0B5692}" srcOrd="0" destOrd="0" presId="urn:microsoft.com/office/officeart/2008/layout/LinedList"/>
    <dgm:cxn modelId="{5279554B-9533-4742-894A-AEAD796ABAB1}" type="presParOf" srcId="{1294D99A-DA19-4DF6-B0E6-3878688EAFB4}" destId="{54FDD214-5E22-4C05-9E61-DBBE2F6200EF}" srcOrd="1" destOrd="0" presId="urn:microsoft.com/office/officeart/2008/layout/LinedList"/>
    <dgm:cxn modelId="{BC49DC51-9961-4B32-A448-CD949DAA7F77}" type="presParOf" srcId="{119250FA-DC76-4845-BE5A-A6331FC126D0}" destId="{C13488D9-EB06-49FA-BCC4-B05DAE41521F}" srcOrd="26" destOrd="0" presId="urn:microsoft.com/office/officeart/2008/layout/LinedList"/>
    <dgm:cxn modelId="{1B33BED6-36D9-427C-BA67-681FE47776EB}" type="presParOf" srcId="{119250FA-DC76-4845-BE5A-A6331FC126D0}" destId="{9B332AD3-3BC7-4910-B6D4-EF2F6273BB1F}" srcOrd="27" destOrd="0" presId="urn:microsoft.com/office/officeart/2008/layout/LinedList"/>
    <dgm:cxn modelId="{3B09411B-914D-459F-AAD4-9DEA5E9C8E5D}" type="presParOf" srcId="{9B332AD3-3BC7-4910-B6D4-EF2F6273BB1F}" destId="{9490561B-2836-4065-A6A1-2BD3DF12B624}" srcOrd="0" destOrd="0" presId="urn:microsoft.com/office/officeart/2008/layout/LinedList"/>
    <dgm:cxn modelId="{19712A5A-856A-4A45-A324-36756EAAE951}" type="presParOf" srcId="{9B332AD3-3BC7-4910-B6D4-EF2F6273BB1F}" destId="{3F11E1C5-3DAD-4607-AA65-00A6E4CA05B5}" srcOrd="1" destOrd="0" presId="urn:microsoft.com/office/officeart/2008/layout/LinedList"/>
    <dgm:cxn modelId="{1FCA460E-B7C9-4610-AA13-539333EFC1B5}" type="presParOf" srcId="{119250FA-DC76-4845-BE5A-A6331FC126D0}" destId="{4DEB1584-ED51-4760-B102-5FBBFEE03E26}" srcOrd="28" destOrd="0" presId="urn:microsoft.com/office/officeart/2008/layout/LinedList"/>
    <dgm:cxn modelId="{6A29160A-34B6-4A7B-9496-A1B955107590}" type="presParOf" srcId="{119250FA-DC76-4845-BE5A-A6331FC126D0}" destId="{04BC5696-BADF-4B4D-8E33-DAB15980C1C3}" srcOrd="29" destOrd="0" presId="urn:microsoft.com/office/officeart/2008/layout/LinedList"/>
    <dgm:cxn modelId="{75FFF900-CF5A-426D-A668-930A00683284}" type="presParOf" srcId="{04BC5696-BADF-4B4D-8E33-DAB15980C1C3}" destId="{F218BCF3-21A8-44CB-853F-8FFE4D863832}" srcOrd="0" destOrd="0" presId="urn:microsoft.com/office/officeart/2008/layout/LinedList"/>
    <dgm:cxn modelId="{3B586739-9C43-48F8-92CC-62C6C0119FD9}" type="presParOf" srcId="{04BC5696-BADF-4B4D-8E33-DAB15980C1C3}" destId="{BF6948AC-2D13-4146-9630-A6AE3A97C8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713CF-D88E-44F5-84E7-30D13C93F08C}">
      <dsp:nvSpPr>
        <dsp:cNvPr id="0" name=""/>
        <dsp:cNvSpPr/>
      </dsp:nvSpPr>
      <dsp:spPr>
        <a:xfrm>
          <a:off x="0" y="468"/>
          <a:ext cx="9551213" cy="10956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5F68F-A52D-4E15-9019-1FDCDAA2849B}">
      <dsp:nvSpPr>
        <dsp:cNvPr id="0" name=""/>
        <dsp:cNvSpPr/>
      </dsp:nvSpPr>
      <dsp:spPr>
        <a:xfrm>
          <a:off x="331438" y="246992"/>
          <a:ext cx="602615" cy="602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FC006-3939-4EF2-88EA-8628F6BA54FA}">
      <dsp:nvSpPr>
        <dsp:cNvPr id="0" name=""/>
        <dsp:cNvSpPr/>
      </dsp:nvSpPr>
      <dsp:spPr>
        <a:xfrm>
          <a:off x="1265493" y="468"/>
          <a:ext cx="8285719" cy="1095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958" tIns="115958" rIns="115958" bIns="1159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Brief description of the mobility company and its goals.</a:t>
          </a:r>
        </a:p>
      </dsp:txBody>
      <dsp:txXfrm>
        <a:off x="1265493" y="468"/>
        <a:ext cx="8285719" cy="1095665"/>
      </dsp:txXfrm>
    </dsp:sp>
    <dsp:sp modelId="{87319501-43CB-4586-BF17-CDD1A5C95C9A}">
      <dsp:nvSpPr>
        <dsp:cNvPr id="0" name=""/>
        <dsp:cNvSpPr/>
      </dsp:nvSpPr>
      <dsp:spPr>
        <a:xfrm>
          <a:off x="0" y="1370049"/>
          <a:ext cx="9551213" cy="10956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73BB4-E3BE-4479-9149-AC4DBA135E0C}">
      <dsp:nvSpPr>
        <dsp:cNvPr id="0" name=""/>
        <dsp:cNvSpPr/>
      </dsp:nvSpPr>
      <dsp:spPr>
        <a:xfrm>
          <a:off x="331438" y="1616574"/>
          <a:ext cx="602615" cy="602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C83AD-0134-49D9-97EB-C2A82E360E24}">
      <dsp:nvSpPr>
        <dsp:cNvPr id="0" name=""/>
        <dsp:cNvSpPr/>
      </dsp:nvSpPr>
      <dsp:spPr>
        <a:xfrm>
          <a:off x="1265493" y="1370049"/>
          <a:ext cx="8285719" cy="1095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958" tIns="115958" rIns="115958" bIns="1159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 objectives of the project (e.g., improve customer engagement, optimize sales, analyze performance).</a:t>
          </a:r>
        </a:p>
      </dsp:txBody>
      <dsp:txXfrm>
        <a:off x="1265493" y="1370049"/>
        <a:ext cx="8285719" cy="1095665"/>
      </dsp:txXfrm>
    </dsp:sp>
    <dsp:sp modelId="{DA65116C-B52C-4CD6-920F-6A6BC4CFA9B7}">
      <dsp:nvSpPr>
        <dsp:cNvPr id="0" name=""/>
        <dsp:cNvSpPr/>
      </dsp:nvSpPr>
      <dsp:spPr>
        <a:xfrm>
          <a:off x="0" y="2739630"/>
          <a:ext cx="9551213" cy="10956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BCCE8-9A01-404C-88A8-AAB792BB89DC}">
      <dsp:nvSpPr>
        <dsp:cNvPr id="0" name=""/>
        <dsp:cNvSpPr/>
      </dsp:nvSpPr>
      <dsp:spPr>
        <a:xfrm>
          <a:off x="331438" y="2986155"/>
          <a:ext cx="602615" cy="6026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14F43-336D-49B4-9EB0-3D30D91A4199}">
      <dsp:nvSpPr>
        <dsp:cNvPr id="0" name=""/>
        <dsp:cNvSpPr/>
      </dsp:nvSpPr>
      <dsp:spPr>
        <a:xfrm>
          <a:off x="1265493" y="2739630"/>
          <a:ext cx="8285719" cy="1095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958" tIns="115958" rIns="115958" bIns="1159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Importance of data-driven insights in achieving these goals.</a:t>
          </a:r>
        </a:p>
      </dsp:txBody>
      <dsp:txXfrm>
        <a:off x="1265493" y="2739630"/>
        <a:ext cx="8285719" cy="1095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EB7D4-2B42-4E17-98C9-4B85DE608E10}">
      <dsp:nvSpPr>
        <dsp:cNvPr id="0" name=""/>
        <dsp:cNvSpPr/>
      </dsp:nvSpPr>
      <dsp:spPr>
        <a:xfrm>
          <a:off x="1526565" y="24623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53DA7-9571-4975-8B52-BCF6FC490592}">
      <dsp:nvSpPr>
        <dsp:cNvPr id="0" name=""/>
        <dsp:cNvSpPr/>
      </dsp:nvSpPr>
      <dsp:spPr>
        <a:xfrm>
          <a:off x="338565" y="266075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Breakdown of major insights such as revenue trends, order distribution, and customer engagement.</a:t>
          </a:r>
        </a:p>
      </dsp:txBody>
      <dsp:txXfrm>
        <a:off x="338565" y="2660756"/>
        <a:ext cx="4320000" cy="720000"/>
      </dsp:txXfrm>
    </dsp:sp>
    <dsp:sp modelId="{EC1F607D-60D4-4688-ACD0-3AEB4E590CC9}">
      <dsp:nvSpPr>
        <dsp:cNvPr id="0" name=""/>
        <dsp:cNvSpPr/>
      </dsp:nvSpPr>
      <dsp:spPr>
        <a:xfrm>
          <a:off x="6602565" y="24623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61AE4-0CAA-4C8F-AF2E-D163A379CF9C}">
      <dsp:nvSpPr>
        <dsp:cNvPr id="0" name=""/>
        <dsp:cNvSpPr/>
      </dsp:nvSpPr>
      <dsp:spPr>
        <a:xfrm>
          <a:off x="5414565" y="266075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infographics or charts for quick visualization.</a:t>
          </a:r>
        </a:p>
      </dsp:txBody>
      <dsp:txXfrm>
        <a:off x="5414565" y="2660756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A7C76-986B-4371-B078-D819E78AD6DA}">
      <dsp:nvSpPr>
        <dsp:cNvPr id="0" name=""/>
        <dsp:cNvSpPr/>
      </dsp:nvSpPr>
      <dsp:spPr>
        <a:xfrm>
          <a:off x="3641" y="213825"/>
          <a:ext cx="1971463" cy="27600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03" tIns="330200" rIns="15370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Analyze order value trends across regions and customers.</a:t>
          </a:r>
        </a:p>
      </dsp:txBody>
      <dsp:txXfrm>
        <a:off x="3641" y="1262644"/>
        <a:ext cx="1971463" cy="1656029"/>
      </dsp:txXfrm>
    </dsp:sp>
    <dsp:sp modelId="{F2BC413D-63CF-4D44-9534-C82712C3EF3D}">
      <dsp:nvSpPr>
        <dsp:cNvPr id="0" name=""/>
        <dsp:cNvSpPr/>
      </dsp:nvSpPr>
      <dsp:spPr>
        <a:xfrm>
          <a:off x="575365" y="489830"/>
          <a:ext cx="828014" cy="8280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55" tIns="12700" rIns="64555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696625" y="611090"/>
        <a:ext cx="585494" cy="585494"/>
      </dsp:txXfrm>
    </dsp:sp>
    <dsp:sp modelId="{4751F6F8-730B-4AD4-AECD-C28B4778CC13}">
      <dsp:nvSpPr>
        <dsp:cNvPr id="0" name=""/>
        <dsp:cNvSpPr/>
      </dsp:nvSpPr>
      <dsp:spPr>
        <a:xfrm>
          <a:off x="3641" y="2973802"/>
          <a:ext cx="1971463" cy="72"/>
        </a:xfrm>
        <a:prstGeom prst="rect">
          <a:avLst/>
        </a:prstGeom>
        <a:solidFill>
          <a:schemeClr val="accent5">
            <a:hueOff val="233140"/>
            <a:satOff val="11"/>
            <a:lumOff val="-22"/>
            <a:alphaOff val="0"/>
          </a:schemeClr>
        </a:solidFill>
        <a:ln w="12700" cap="flat" cmpd="sng" algn="ctr">
          <a:solidFill>
            <a:schemeClr val="accent5">
              <a:hueOff val="233140"/>
              <a:satOff val="11"/>
              <a:lumOff val="-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B2545-0A79-4C1D-A6C0-2C2C710955E1}">
      <dsp:nvSpPr>
        <dsp:cNvPr id="0" name=""/>
        <dsp:cNvSpPr/>
      </dsp:nvSpPr>
      <dsp:spPr>
        <a:xfrm>
          <a:off x="2172250" y="213825"/>
          <a:ext cx="1971463" cy="2760048"/>
        </a:xfrm>
        <a:prstGeom prst="rect">
          <a:avLst/>
        </a:prstGeom>
        <a:solidFill>
          <a:schemeClr val="accent5">
            <a:tint val="40000"/>
            <a:alpha val="90000"/>
            <a:hueOff val="396637"/>
            <a:satOff val="19"/>
            <a:lumOff val="-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396637"/>
              <a:satOff val="19"/>
              <a:lumOff val="-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03" tIns="330200" rIns="15370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Measure the impact of customer meetings on sales performance.</a:t>
          </a:r>
        </a:p>
      </dsp:txBody>
      <dsp:txXfrm>
        <a:off x="2172250" y="1262644"/>
        <a:ext cx="1971463" cy="1656029"/>
      </dsp:txXfrm>
    </dsp:sp>
    <dsp:sp modelId="{14BB8653-71FD-4509-BB99-FBB4FFDBEDA3}">
      <dsp:nvSpPr>
        <dsp:cNvPr id="0" name=""/>
        <dsp:cNvSpPr/>
      </dsp:nvSpPr>
      <dsp:spPr>
        <a:xfrm>
          <a:off x="2743975" y="489830"/>
          <a:ext cx="828014" cy="828014"/>
        </a:xfrm>
        <a:prstGeom prst="ellipse">
          <a:avLst/>
        </a:prstGeom>
        <a:solidFill>
          <a:schemeClr val="accent5">
            <a:hueOff val="466281"/>
            <a:satOff val="22"/>
            <a:lumOff val="-44"/>
            <a:alphaOff val="0"/>
          </a:schemeClr>
        </a:solidFill>
        <a:ln w="12700" cap="flat" cmpd="sng" algn="ctr">
          <a:solidFill>
            <a:schemeClr val="accent5">
              <a:hueOff val="466281"/>
              <a:satOff val="22"/>
              <a:lumOff val="-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55" tIns="12700" rIns="64555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865235" y="611090"/>
        <a:ext cx="585494" cy="585494"/>
      </dsp:txXfrm>
    </dsp:sp>
    <dsp:sp modelId="{BBCAAAD4-E5EA-446D-9A54-762C2577C359}">
      <dsp:nvSpPr>
        <dsp:cNvPr id="0" name=""/>
        <dsp:cNvSpPr/>
      </dsp:nvSpPr>
      <dsp:spPr>
        <a:xfrm>
          <a:off x="2172250" y="2973802"/>
          <a:ext cx="1971463" cy="72"/>
        </a:xfrm>
        <a:prstGeom prst="rect">
          <a:avLst/>
        </a:prstGeom>
        <a:solidFill>
          <a:schemeClr val="accent5">
            <a:hueOff val="699421"/>
            <a:satOff val="32"/>
            <a:lumOff val="-65"/>
            <a:alphaOff val="0"/>
          </a:schemeClr>
        </a:solidFill>
        <a:ln w="12700" cap="flat" cmpd="sng" algn="ctr">
          <a:solidFill>
            <a:schemeClr val="accent5">
              <a:hueOff val="699421"/>
              <a:satOff val="32"/>
              <a:lumOff val="-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EC9E1-2A13-4F0E-98EA-DB765D4177D7}">
      <dsp:nvSpPr>
        <dsp:cNvPr id="0" name=""/>
        <dsp:cNvSpPr/>
      </dsp:nvSpPr>
      <dsp:spPr>
        <a:xfrm>
          <a:off x="4340860" y="213825"/>
          <a:ext cx="1971463" cy="2760048"/>
        </a:xfrm>
        <a:prstGeom prst="rect">
          <a:avLst/>
        </a:prstGeom>
        <a:solidFill>
          <a:schemeClr val="accent5">
            <a:tint val="40000"/>
            <a:alpha val="90000"/>
            <a:hueOff val="793274"/>
            <a:satOff val="38"/>
            <a:lumOff val="-1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793274"/>
              <a:satOff val="38"/>
              <a:lumOff val="-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03" tIns="330200" rIns="15370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Assess sales agent performance and product engagement.</a:t>
          </a:r>
        </a:p>
      </dsp:txBody>
      <dsp:txXfrm>
        <a:off x="4340860" y="1262644"/>
        <a:ext cx="1971463" cy="1656029"/>
      </dsp:txXfrm>
    </dsp:sp>
    <dsp:sp modelId="{9A62C7F0-7E35-4712-9609-FAB5169EA90C}">
      <dsp:nvSpPr>
        <dsp:cNvPr id="0" name=""/>
        <dsp:cNvSpPr/>
      </dsp:nvSpPr>
      <dsp:spPr>
        <a:xfrm>
          <a:off x="4912584" y="489830"/>
          <a:ext cx="828014" cy="828014"/>
        </a:xfrm>
        <a:prstGeom prst="ellipse">
          <a:avLst/>
        </a:prstGeom>
        <a:solidFill>
          <a:schemeClr val="accent5">
            <a:hueOff val="932562"/>
            <a:satOff val="43"/>
            <a:lumOff val="-87"/>
            <a:alphaOff val="0"/>
          </a:schemeClr>
        </a:solidFill>
        <a:ln w="12700" cap="flat" cmpd="sng" algn="ctr">
          <a:solidFill>
            <a:schemeClr val="accent5">
              <a:hueOff val="932562"/>
              <a:satOff val="43"/>
              <a:lumOff val="-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55" tIns="12700" rIns="64555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033844" y="611090"/>
        <a:ext cx="585494" cy="585494"/>
      </dsp:txXfrm>
    </dsp:sp>
    <dsp:sp modelId="{03AE6A94-674E-429D-BC1D-094E07749F2C}">
      <dsp:nvSpPr>
        <dsp:cNvPr id="0" name=""/>
        <dsp:cNvSpPr/>
      </dsp:nvSpPr>
      <dsp:spPr>
        <a:xfrm>
          <a:off x="4340860" y="2973802"/>
          <a:ext cx="1971463" cy="72"/>
        </a:xfrm>
        <a:prstGeom prst="rect">
          <a:avLst/>
        </a:prstGeom>
        <a:solidFill>
          <a:schemeClr val="accent5">
            <a:hueOff val="1165702"/>
            <a:satOff val="54"/>
            <a:lumOff val="-109"/>
            <a:alphaOff val="0"/>
          </a:schemeClr>
        </a:solidFill>
        <a:ln w="12700" cap="flat" cmpd="sng" algn="ctr">
          <a:solidFill>
            <a:schemeClr val="accent5">
              <a:hueOff val="1165702"/>
              <a:satOff val="54"/>
              <a:lumOff val="-1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4F5E7-C6F1-4053-82E4-FA9838C8B945}">
      <dsp:nvSpPr>
        <dsp:cNvPr id="0" name=""/>
        <dsp:cNvSpPr/>
      </dsp:nvSpPr>
      <dsp:spPr>
        <a:xfrm>
          <a:off x="6509469" y="213825"/>
          <a:ext cx="1971463" cy="2760048"/>
        </a:xfrm>
        <a:prstGeom prst="rect">
          <a:avLst/>
        </a:prstGeom>
        <a:solidFill>
          <a:schemeClr val="accent5">
            <a:tint val="40000"/>
            <a:alpha val="90000"/>
            <a:hueOff val="1189911"/>
            <a:satOff val="56"/>
            <a:lumOff val="-2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189911"/>
              <a:satOff val="56"/>
              <a:lumOff val="-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03" tIns="330200" rIns="15370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Identify key regions and customers driving revenue growth.</a:t>
          </a:r>
        </a:p>
      </dsp:txBody>
      <dsp:txXfrm>
        <a:off x="6509469" y="1262644"/>
        <a:ext cx="1971463" cy="1656029"/>
      </dsp:txXfrm>
    </dsp:sp>
    <dsp:sp modelId="{5A83D370-EE6A-414C-9B32-F0FB1666033B}">
      <dsp:nvSpPr>
        <dsp:cNvPr id="0" name=""/>
        <dsp:cNvSpPr/>
      </dsp:nvSpPr>
      <dsp:spPr>
        <a:xfrm>
          <a:off x="7081194" y="489830"/>
          <a:ext cx="828014" cy="828014"/>
        </a:xfrm>
        <a:prstGeom prst="ellipse">
          <a:avLst/>
        </a:prstGeom>
        <a:solidFill>
          <a:schemeClr val="accent5">
            <a:hueOff val="1398843"/>
            <a:satOff val="65"/>
            <a:lumOff val="-131"/>
            <a:alphaOff val="0"/>
          </a:schemeClr>
        </a:solidFill>
        <a:ln w="12700" cap="flat" cmpd="sng" algn="ctr">
          <a:solidFill>
            <a:schemeClr val="accent5">
              <a:hueOff val="1398843"/>
              <a:satOff val="65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55" tIns="12700" rIns="64555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202454" y="611090"/>
        <a:ext cx="585494" cy="585494"/>
      </dsp:txXfrm>
    </dsp:sp>
    <dsp:sp modelId="{21B8F289-E424-4756-BD49-4EF89E4BCBBE}">
      <dsp:nvSpPr>
        <dsp:cNvPr id="0" name=""/>
        <dsp:cNvSpPr/>
      </dsp:nvSpPr>
      <dsp:spPr>
        <a:xfrm>
          <a:off x="6509469" y="2973802"/>
          <a:ext cx="1971463" cy="72"/>
        </a:xfrm>
        <a:prstGeom prst="rect">
          <a:avLst/>
        </a:prstGeom>
        <a:solidFill>
          <a:schemeClr val="accent5">
            <a:hueOff val="1631983"/>
            <a:satOff val="75"/>
            <a:lumOff val="-152"/>
            <a:alphaOff val="0"/>
          </a:schemeClr>
        </a:solidFill>
        <a:ln w="12700" cap="flat" cmpd="sng" algn="ctr">
          <a:solidFill>
            <a:schemeClr val="accent5">
              <a:hueOff val="1631983"/>
              <a:satOff val="75"/>
              <a:lumOff val="-1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C99FA-8A53-4687-BBF0-64C421933331}">
      <dsp:nvSpPr>
        <dsp:cNvPr id="0" name=""/>
        <dsp:cNvSpPr/>
      </dsp:nvSpPr>
      <dsp:spPr>
        <a:xfrm>
          <a:off x="8678079" y="213825"/>
          <a:ext cx="1971463" cy="2760048"/>
        </a:xfrm>
        <a:prstGeom prst="rect">
          <a:avLst/>
        </a:prstGeom>
        <a:solidFill>
          <a:schemeClr val="accent5">
            <a:tint val="40000"/>
            <a:alpha val="90000"/>
            <a:hueOff val="1586548"/>
            <a:satOff val="75"/>
            <a:lumOff val="-3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586548"/>
              <a:satOff val="75"/>
              <a:lumOff val="-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03" tIns="330200" rIns="15370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 actionable recommendations based on insights.</a:t>
          </a:r>
        </a:p>
      </dsp:txBody>
      <dsp:txXfrm>
        <a:off x="8678079" y="1262644"/>
        <a:ext cx="1971463" cy="1656029"/>
      </dsp:txXfrm>
    </dsp:sp>
    <dsp:sp modelId="{8E7F7F2E-565F-4D46-BF52-AAC66D984477}">
      <dsp:nvSpPr>
        <dsp:cNvPr id="0" name=""/>
        <dsp:cNvSpPr/>
      </dsp:nvSpPr>
      <dsp:spPr>
        <a:xfrm>
          <a:off x="9249803" y="489830"/>
          <a:ext cx="828014" cy="828014"/>
        </a:xfrm>
        <a:prstGeom prst="ellipse">
          <a:avLst/>
        </a:prstGeom>
        <a:solidFill>
          <a:schemeClr val="accent5">
            <a:hueOff val="1865124"/>
            <a:satOff val="86"/>
            <a:lumOff val="-174"/>
            <a:alphaOff val="0"/>
          </a:schemeClr>
        </a:solidFill>
        <a:ln w="12700" cap="flat" cmpd="sng" algn="ctr">
          <a:solidFill>
            <a:schemeClr val="accent5">
              <a:hueOff val="1865124"/>
              <a:satOff val="86"/>
              <a:lumOff val="-1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55" tIns="12700" rIns="64555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371063" y="611090"/>
        <a:ext cx="585494" cy="585494"/>
      </dsp:txXfrm>
    </dsp:sp>
    <dsp:sp modelId="{8D71A42D-DF55-4681-92C9-C22871269930}">
      <dsp:nvSpPr>
        <dsp:cNvPr id="0" name=""/>
        <dsp:cNvSpPr/>
      </dsp:nvSpPr>
      <dsp:spPr>
        <a:xfrm>
          <a:off x="8678079" y="2973802"/>
          <a:ext cx="1971463" cy="72"/>
        </a:xfrm>
        <a:prstGeom prst="rect">
          <a:avLst/>
        </a:prstGeom>
        <a:solidFill>
          <a:schemeClr val="accent5">
            <a:hueOff val="2098264"/>
            <a:satOff val="97"/>
            <a:lumOff val="-196"/>
            <a:alphaOff val="0"/>
          </a:schemeClr>
        </a:solidFill>
        <a:ln w="12700" cap="flat" cmpd="sng" algn="ctr">
          <a:solidFill>
            <a:schemeClr val="accent5">
              <a:hueOff val="2098264"/>
              <a:satOff val="97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2ED75-7A22-453E-98F2-1E05C4E2A245}">
      <dsp:nvSpPr>
        <dsp:cNvPr id="0" name=""/>
        <dsp:cNvSpPr/>
      </dsp:nvSpPr>
      <dsp:spPr>
        <a:xfrm>
          <a:off x="0" y="80659"/>
          <a:ext cx="7125562" cy="3597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Collection:</a:t>
          </a:r>
          <a:endParaRPr lang="en-US" sz="1500" kern="1200"/>
        </a:p>
      </dsp:txBody>
      <dsp:txXfrm>
        <a:off x="17563" y="98222"/>
        <a:ext cx="7090436" cy="324648"/>
      </dsp:txXfrm>
    </dsp:sp>
    <dsp:sp modelId="{B0AB2F6C-963E-41C2-A134-D4FD4FC632A7}">
      <dsp:nvSpPr>
        <dsp:cNvPr id="0" name=""/>
        <dsp:cNvSpPr/>
      </dsp:nvSpPr>
      <dsp:spPr>
        <a:xfrm>
          <a:off x="0" y="440434"/>
          <a:ext cx="7125562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3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Raw data was extracted from multiple Excel files that contained sales records, customer meetings, order details, and sales agent performance metrics.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Data was cleaned and structured for analysis to remove inconsistencies like duplicate records, missing values, or outliers.</a:t>
          </a:r>
        </a:p>
      </dsp:txBody>
      <dsp:txXfrm>
        <a:off x="0" y="440434"/>
        <a:ext cx="7125562" cy="745200"/>
      </dsp:txXfrm>
    </dsp:sp>
    <dsp:sp modelId="{BBEA3275-F0B3-459C-9488-43D55642DEB6}">
      <dsp:nvSpPr>
        <dsp:cNvPr id="0" name=""/>
        <dsp:cNvSpPr/>
      </dsp:nvSpPr>
      <dsp:spPr>
        <a:xfrm>
          <a:off x="0" y="1185634"/>
          <a:ext cx="7125562" cy="359774"/>
        </a:xfrm>
        <a:prstGeom prst="roundRect">
          <a:avLst/>
        </a:prstGeom>
        <a:solidFill>
          <a:schemeClr val="accent2">
            <a:hueOff val="901965"/>
            <a:satOff val="-15451"/>
            <a:lumOff val="-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Processing in SAP Analytics Cloud:</a:t>
          </a:r>
          <a:endParaRPr lang="en-US" sz="1500" kern="1200"/>
        </a:p>
      </dsp:txBody>
      <dsp:txXfrm>
        <a:off x="17563" y="1203197"/>
        <a:ext cx="7090436" cy="324648"/>
      </dsp:txXfrm>
    </dsp:sp>
    <dsp:sp modelId="{4A685197-FB87-46AF-896C-DFDC56D5A5AF}">
      <dsp:nvSpPr>
        <dsp:cNvPr id="0" name=""/>
        <dsp:cNvSpPr/>
      </dsp:nvSpPr>
      <dsp:spPr>
        <a:xfrm>
          <a:off x="0" y="1545409"/>
          <a:ext cx="7125562" cy="947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3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Data was uploaded into SAP Analytics Cloud where it was integrated into a central model.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Key measures (e.g., Order Value, Units Sold, and Order Count) and dimensions (e.g., Region, Sales Agent, Product) were modeled for analysis.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Calculated measures (e.g., discount impacts and performance ratios) were created to enrich the analysis.</a:t>
          </a:r>
        </a:p>
      </dsp:txBody>
      <dsp:txXfrm>
        <a:off x="0" y="1545409"/>
        <a:ext cx="7125562" cy="947025"/>
      </dsp:txXfrm>
    </dsp:sp>
    <dsp:sp modelId="{D79508BC-B4FB-4FFB-9F95-B129F71D4EA0}">
      <dsp:nvSpPr>
        <dsp:cNvPr id="0" name=""/>
        <dsp:cNvSpPr/>
      </dsp:nvSpPr>
      <dsp:spPr>
        <a:xfrm>
          <a:off x="0" y="2492434"/>
          <a:ext cx="7125562" cy="359774"/>
        </a:xfrm>
        <a:prstGeom prst="roundRect">
          <a:avLst/>
        </a:prstGeom>
        <a:solidFill>
          <a:schemeClr val="accent2">
            <a:hueOff val="1803930"/>
            <a:satOff val="-30901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Visualization in Dashboards:</a:t>
          </a:r>
          <a:endParaRPr lang="en-US" sz="1500" kern="1200"/>
        </a:p>
      </dsp:txBody>
      <dsp:txXfrm>
        <a:off x="17563" y="2509997"/>
        <a:ext cx="7090436" cy="324648"/>
      </dsp:txXfrm>
    </dsp:sp>
    <dsp:sp modelId="{FD442EED-4D32-4B58-9F13-D0E483E1B55B}">
      <dsp:nvSpPr>
        <dsp:cNvPr id="0" name=""/>
        <dsp:cNvSpPr/>
      </dsp:nvSpPr>
      <dsp:spPr>
        <a:xfrm>
          <a:off x="0" y="2852209"/>
          <a:ext cx="7125562" cy="1179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3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Created interactive dashboards in SAC focusing on: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Sales Performance:</a:t>
          </a:r>
          <a:r>
            <a:rPr lang="en-US" sz="1200" kern="1200"/>
            <a:t> Highlighting overall sales trends, order values, and customer engagement metrics.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Geographic Insights:</a:t>
          </a:r>
          <a:r>
            <a:rPr lang="en-US" sz="1200" kern="1200"/>
            <a:t> Visualizing order distribution and performance across regions using heatmaps.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Sales Agent Analysis:</a:t>
          </a:r>
          <a:r>
            <a:rPr lang="en-US" sz="1200" kern="1200"/>
            <a:t> Detailing individual sales agents' contributions to revenue and units sold.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Added visual tools like bar charts, tables, maps, and word clouds for intuitive data presentation.</a:t>
          </a:r>
        </a:p>
      </dsp:txBody>
      <dsp:txXfrm>
        <a:off x="0" y="2852209"/>
        <a:ext cx="7125562" cy="1179900"/>
      </dsp:txXfrm>
    </dsp:sp>
    <dsp:sp modelId="{31F16FD6-88D3-4703-9950-016221F57915}">
      <dsp:nvSpPr>
        <dsp:cNvPr id="0" name=""/>
        <dsp:cNvSpPr/>
      </dsp:nvSpPr>
      <dsp:spPr>
        <a:xfrm>
          <a:off x="0" y="4032109"/>
          <a:ext cx="7125562" cy="359774"/>
        </a:xfrm>
        <a:prstGeom prst="roundRect">
          <a:avLst/>
        </a:prstGeom>
        <a:solidFill>
          <a:schemeClr val="accent2">
            <a:hueOff val="2705895"/>
            <a:satOff val="-46352"/>
            <a:lumOff val="-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Tools and Techniques:</a:t>
          </a:r>
          <a:endParaRPr lang="en-US" sz="1500" kern="1200"/>
        </a:p>
      </dsp:txBody>
      <dsp:txXfrm>
        <a:off x="17563" y="4049672"/>
        <a:ext cx="7090436" cy="324648"/>
      </dsp:txXfrm>
    </dsp:sp>
    <dsp:sp modelId="{A4730953-56E4-4014-8B9D-2182C79F8F5D}">
      <dsp:nvSpPr>
        <dsp:cNvPr id="0" name=""/>
        <dsp:cNvSpPr/>
      </dsp:nvSpPr>
      <dsp:spPr>
        <a:xfrm>
          <a:off x="0" y="4391884"/>
          <a:ext cx="7125562" cy="7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3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Data Integration:</a:t>
          </a:r>
          <a:r>
            <a:rPr lang="en-US" sz="1200" kern="1200"/>
            <a:t> Merging Excel files into SAP Analytics Cloud.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Data Modeling:</a:t>
          </a:r>
          <a:r>
            <a:rPr lang="en-US" sz="1200" kern="1200"/>
            <a:t> Defining relationships between datasets for comprehensive analysis.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Visualization:</a:t>
          </a:r>
          <a:r>
            <a:rPr lang="en-US" sz="1200" kern="1200"/>
            <a:t> Using dynamic widgets like geo-maps, KPI tiles, and ranking tables to present insights effectively.</a:t>
          </a:r>
        </a:p>
      </dsp:txBody>
      <dsp:txXfrm>
        <a:off x="0" y="4391884"/>
        <a:ext cx="7125562" cy="776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75059-5EE5-405A-AE72-35E95D8CBA99}">
      <dsp:nvSpPr>
        <dsp:cNvPr id="0" name=""/>
        <dsp:cNvSpPr/>
      </dsp:nvSpPr>
      <dsp:spPr>
        <a:xfrm>
          <a:off x="0" y="622"/>
          <a:ext cx="11283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CCD0B-740F-4ACA-B740-936F56AAB69B}">
      <dsp:nvSpPr>
        <dsp:cNvPr id="0" name=""/>
        <dsp:cNvSpPr/>
      </dsp:nvSpPr>
      <dsp:spPr>
        <a:xfrm>
          <a:off x="0" y="622"/>
          <a:ext cx="11283979" cy="33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Regional Insights:</a:t>
          </a:r>
          <a:endParaRPr lang="en-US" sz="1500" kern="1200" dirty="0"/>
        </a:p>
      </dsp:txBody>
      <dsp:txXfrm>
        <a:off x="0" y="622"/>
        <a:ext cx="11283979" cy="339837"/>
      </dsp:txXfrm>
    </dsp:sp>
    <dsp:sp modelId="{DE31BCE0-D36A-4DD2-88E7-93A9C2FB61D7}">
      <dsp:nvSpPr>
        <dsp:cNvPr id="0" name=""/>
        <dsp:cNvSpPr/>
      </dsp:nvSpPr>
      <dsp:spPr>
        <a:xfrm>
          <a:off x="0" y="340459"/>
          <a:ext cx="11283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FD143-263B-47ED-89E9-4A85E4B84C7A}">
      <dsp:nvSpPr>
        <dsp:cNvPr id="0" name=""/>
        <dsp:cNvSpPr/>
      </dsp:nvSpPr>
      <dsp:spPr>
        <a:xfrm>
          <a:off x="0" y="340459"/>
          <a:ext cx="11283979" cy="33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Certain regions (e.g., the United States and China) contributed the highest sales volumes and order values.</a:t>
          </a:r>
        </a:p>
      </dsp:txBody>
      <dsp:txXfrm>
        <a:off x="0" y="340459"/>
        <a:ext cx="11283979" cy="339837"/>
      </dsp:txXfrm>
    </dsp:sp>
    <dsp:sp modelId="{F01BFB92-0CE2-4D25-8482-9CD97C8E5370}">
      <dsp:nvSpPr>
        <dsp:cNvPr id="0" name=""/>
        <dsp:cNvSpPr/>
      </dsp:nvSpPr>
      <dsp:spPr>
        <a:xfrm>
          <a:off x="0" y="680296"/>
          <a:ext cx="11283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75E38-95DE-4399-BA60-09D85023C55D}">
      <dsp:nvSpPr>
        <dsp:cNvPr id="0" name=""/>
        <dsp:cNvSpPr/>
      </dsp:nvSpPr>
      <dsp:spPr>
        <a:xfrm>
          <a:off x="0" y="680296"/>
          <a:ext cx="11283979" cy="33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Underperforming regions were identified where customer meetings and sales engagement were lower.</a:t>
          </a:r>
        </a:p>
      </dsp:txBody>
      <dsp:txXfrm>
        <a:off x="0" y="680296"/>
        <a:ext cx="11283979" cy="339837"/>
      </dsp:txXfrm>
    </dsp:sp>
    <dsp:sp modelId="{0B6659EB-C06A-4AAB-B6D9-2DB136B4DFD3}">
      <dsp:nvSpPr>
        <dsp:cNvPr id="0" name=""/>
        <dsp:cNvSpPr/>
      </dsp:nvSpPr>
      <dsp:spPr>
        <a:xfrm>
          <a:off x="0" y="1020134"/>
          <a:ext cx="11283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677CA-F10A-42DD-9F6B-7347BA66CB3D}">
      <dsp:nvSpPr>
        <dsp:cNvPr id="0" name=""/>
        <dsp:cNvSpPr/>
      </dsp:nvSpPr>
      <dsp:spPr>
        <a:xfrm>
          <a:off x="0" y="1020134"/>
          <a:ext cx="11283979" cy="33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Impact of Discounts:</a:t>
          </a:r>
          <a:endParaRPr lang="en-US" sz="1500" kern="1200" dirty="0"/>
        </a:p>
      </dsp:txBody>
      <dsp:txXfrm>
        <a:off x="0" y="1020134"/>
        <a:ext cx="11283979" cy="339837"/>
      </dsp:txXfrm>
    </dsp:sp>
    <dsp:sp modelId="{106A9869-9316-406D-9A4F-47AC999ADAEA}">
      <dsp:nvSpPr>
        <dsp:cNvPr id="0" name=""/>
        <dsp:cNvSpPr/>
      </dsp:nvSpPr>
      <dsp:spPr>
        <a:xfrm>
          <a:off x="0" y="1359971"/>
          <a:ext cx="11283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F8B1C-6E58-480D-A547-2F3D56069C27}">
      <dsp:nvSpPr>
        <dsp:cNvPr id="0" name=""/>
        <dsp:cNvSpPr/>
      </dsp:nvSpPr>
      <dsp:spPr>
        <a:xfrm>
          <a:off x="0" y="1359971"/>
          <a:ext cx="11283979" cy="33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direct correlation was observed between discounts offered and increased order values for certain customers.</a:t>
          </a:r>
        </a:p>
      </dsp:txBody>
      <dsp:txXfrm>
        <a:off x="0" y="1359971"/>
        <a:ext cx="11283979" cy="339837"/>
      </dsp:txXfrm>
    </dsp:sp>
    <dsp:sp modelId="{D0175734-474C-4349-939A-AAF301E62313}">
      <dsp:nvSpPr>
        <dsp:cNvPr id="0" name=""/>
        <dsp:cNvSpPr/>
      </dsp:nvSpPr>
      <dsp:spPr>
        <a:xfrm>
          <a:off x="0" y="1699808"/>
          <a:ext cx="11283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1B501-AC81-4FE4-8C54-868992D69734}">
      <dsp:nvSpPr>
        <dsp:cNvPr id="0" name=""/>
        <dsp:cNvSpPr/>
      </dsp:nvSpPr>
      <dsp:spPr>
        <a:xfrm>
          <a:off x="0" y="1699808"/>
          <a:ext cx="11283979" cy="33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However, some regions with higher discounts showed reduced profitability.</a:t>
          </a:r>
        </a:p>
      </dsp:txBody>
      <dsp:txXfrm>
        <a:off x="0" y="1699808"/>
        <a:ext cx="11283979" cy="339837"/>
      </dsp:txXfrm>
    </dsp:sp>
    <dsp:sp modelId="{754ACB0E-7670-451F-B82C-735B64857913}">
      <dsp:nvSpPr>
        <dsp:cNvPr id="0" name=""/>
        <dsp:cNvSpPr/>
      </dsp:nvSpPr>
      <dsp:spPr>
        <a:xfrm>
          <a:off x="0" y="2039646"/>
          <a:ext cx="11283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B0FAA-6CE5-452B-B86F-F7E4A1E0207C}">
      <dsp:nvSpPr>
        <dsp:cNvPr id="0" name=""/>
        <dsp:cNvSpPr/>
      </dsp:nvSpPr>
      <dsp:spPr>
        <a:xfrm>
          <a:off x="0" y="2039646"/>
          <a:ext cx="11283979" cy="33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Sales Agent Performance:</a:t>
          </a:r>
          <a:endParaRPr lang="en-US" sz="1500" kern="1200" dirty="0"/>
        </a:p>
      </dsp:txBody>
      <dsp:txXfrm>
        <a:off x="0" y="2039646"/>
        <a:ext cx="11283979" cy="339837"/>
      </dsp:txXfrm>
    </dsp:sp>
    <dsp:sp modelId="{AC8B957A-E1AA-4BCF-9EFB-2DDC36DBE1A3}">
      <dsp:nvSpPr>
        <dsp:cNvPr id="0" name=""/>
        <dsp:cNvSpPr/>
      </dsp:nvSpPr>
      <dsp:spPr>
        <a:xfrm>
          <a:off x="0" y="2379483"/>
          <a:ext cx="11283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3DBFC-4935-4CCE-AFD6-B2E62253DC73}">
      <dsp:nvSpPr>
        <dsp:cNvPr id="0" name=""/>
        <dsp:cNvSpPr/>
      </dsp:nvSpPr>
      <dsp:spPr>
        <a:xfrm>
          <a:off x="0" y="2379483"/>
          <a:ext cx="11283979" cy="33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Top-performing agents consistently generated higher order values and engaged with more customers.</a:t>
          </a:r>
        </a:p>
      </dsp:txBody>
      <dsp:txXfrm>
        <a:off x="0" y="2379483"/>
        <a:ext cx="11283979" cy="339837"/>
      </dsp:txXfrm>
    </dsp:sp>
    <dsp:sp modelId="{0B55B028-7A17-4AA7-A4A1-1EE6E745A05A}">
      <dsp:nvSpPr>
        <dsp:cNvPr id="0" name=""/>
        <dsp:cNvSpPr/>
      </dsp:nvSpPr>
      <dsp:spPr>
        <a:xfrm>
          <a:off x="0" y="2719320"/>
          <a:ext cx="11283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B74A4-1955-426C-9D12-96E04407D6F3}">
      <dsp:nvSpPr>
        <dsp:cNvPr id="0" name=""/>
        <dsp:cNvSpPr/>
      </dsp:nvSpPr>
      <dsp:spPr>
        <a:xfrm>
          <a:off x="0" y="2719320"/>
          <a:ext cx="11283979" cy="33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Performance varied widely, with some agents excelling in specific regions while others underperformed.</a:t>
          </a:r>
        </a:p>
      </dsp:txBody>
      <dsp:txXfrm>
        <a:off x="0" y="2719320"/>
        <a:ext cx="11283979" cy="339837"/>
      </dsp:txXfrm>
    </dsp:sp>
    <dsp:sp modelId="{DFAEA807-7DFA-4A2F-B4CC-855EBDD87AA7}">
      <dsp:nvSpPr>
        <dsp:cNvPr id="0" name=""/>
        <dsp:cNvSpPr/>
      </dsp:nvSpPr>
      <dsp:spPr>
        <a:xfrm>
          <a:off x="0" y="3059157"/>
          <a:ext cx="11283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EFA8F-756E-4A0E-9A34-DFEAD58782B1}">
      <dsp:nvSpPr>
        <dsp:cNvPr id="0" name=""/>
        <dsp:cNvSpPr/>
      </dsp:nvSpPr>
      <dsp:spPr>
        <a:xfrm>
          <a:off x="0" y="3059157"/>
          <a:ext cx="11283979" cy="33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Product Trends:</a:t>
          </a:r>
          <a:endParaRPr lang="en-US" sz="1500" kern="1200" dirty="0"/>
        </a:p>
      </dsp:txBody>
      <dsp:txXfrm>
        <a:off x="0" y="3059157"/>
        <a:ext cx="11283979" cy="339837"/>
      </dsp:txXfrm>
    </dsp:sp>
    <dsp:sp modelId="{27B31D87-5B30-46A4-982D-1A0D79F88220}">
      <dsp:nvSpPr>
        <dsp:cNvPr id="0" name=""/>
        <dsp:cNvSpPr/>
      </dsp:nvSpPr>
      <dsp:spPr>
        <a:xfrm>
          <a:off x="0" y="3398995"/>
          <a:ext cx="11283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78E9B-9BC6-4542-B6F7-0F4078723685}">
      <dsp:nvSpPr>
        <dsp:cNvPr id="0" name=""/>
        <dsp:cNvSpPr/>
      </dsp:nvSpPr>
      <dsp:spPr>
        <a:xfrm>
          <a:off x="0" y="3398995"/>
          <a:ext cx="11283979" cy="33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Certain products had consistently high sales across all regions, indicating strong demand.</a:t>
          </a:r>
        </a:p>
      </dsp:txBody>
      <dsp:txXfrm>
        <a:off x="0" y="3398995"/>
        <a:ext cx="11283979" cy="339837"/>
      </dsp:txXfrm>
    </dsp:sp>
    <dsp:sp modelId="{C96A5C21-5BC5-4258-9E07-989E68E77CF6}">
      <dsp:nvSpPr>
        <dsp:cNvPr id="0" name=""/>
        <dsp:cNvSpPr/>
      </dsp:nvSpPr>
      <dsp:spPr>
        <a:xfrm>
          <a:off x="0" y="3738832"/>
          <a:ext cx="11283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33351-3277-42D1-98D6-2E296939B6D5}">
      <dsp:nvSpPr>
        <dsp:cNvPr id="0" name=""/>
        <dsp:cNvSpPr/>
      </dsp:nvSpPr>
      <dsp:spPr>
        <a:xfrm>
          <a:off x="0" y="3738832"/>
          <a:ext cx="11283979" cy="33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Low-performing products were identified for potential repositioning or discontinuation.</a:t>
          </a:r>
        </a:p>
      </dsp:txBody>
      <dsp:txXfrm>
        <a:off x="0" y="3738832"/>
        <a:ext cx="11283979" cy="339837"/>
      </dsp:txXfrm>
    </dsp:sp>
    <dsp:sp modelId="{9EC0B484-A297-4538-832F-34944C15F745}">
      <dsp:nvSpPr>
        <dsp:cNvPr id="0" name=""/>
        <dsp:cNvSpPr/>
      </dsp:nvSpPr>
      <dsp:spPr>
        <a:xfrm>
          <a:off x="0" y="4078669"/>
          <a:ext cx="11283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D85BE-E6AB-443F-9094-89615C0B5692}">
      <dsp:nvSpPr>
        <dsp:cNvPr id="0" name=""/>
        <dsp:cNvSpPr/>
      </dsp:nvSpPr>
      <dsp:spPr>
        <a:xfrm>
          <a:off x="0" y="4078669"/>
          <a:ext cx="11283979" cy="33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Customer Engagement Trends:</a:t>
          </a:r>
          <a:endParaRPr lang="en-US" sz="1500" kern="1200" dirty="0"/>
        </a:p>
      </dsp:txBody>
      <dsp:txXfrm>
        <a:off x="0" y="4078669"/>
        <a:ext cx="11283979" cy="339837"/>
      </dsp:txXfrm>
    </dsp:sp>
    <dsp:sp modelId="{C13488D9-EB06-49FA-BCC4-B05DAE41521F}">
      <dsp:nvSpPr>
        <dsp:cNvPr id="0" name=""/>
        <dsp:cNvSpPr/>
      </dsp:nvSpPr>
      <dsp:spPr>
        <a:xfrm>
          <a:off x="0" y="4418507"/>
          <a:ext cx="11283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0561B-2836-4065-A6A1-2BD3DF12B624}">
      <dsp:nvSpPr>
        <dsp:cNvPr id="0" name=""/>
        <dsp:cNvSpPr/>
      </dsp:nvSpPr>
      <dsp:spPr>
        <a:xfrm>
          <a:off x="0" y="4418507"/>
          <a:ext cx="11283979" cy="33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Regions with higher customer meetings showed a stronger correlation with increased order values and unit sales.</a:t>
          </a:r>
        </a:p>
      </dsp:txBody>
      <dsp:txXfrm>
        <a:off x="0" y="4418507"/>
        <a:ext cx="11283979" cy="339837"/>
      </dsp:txXfrm>
    </dsp:sp>
    <dsp:sp modelId="{4DEB1584-ED51-4760-B102-5FBBFEE03E26}">
      <dsp:nvSpPr>
        <dsp:cNvPr id="0" name=""/>
        <dsp:cNvSpPr/>
      </dsp:nvSpPr>
      <dsp:spPr>
        <a:xfrm>
          <a:off x="0" y="4758344"/>
          <a:ext cx="11283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8BCF3-21A8-44CB-853F-8FFE4D863832}">
      <dsp:nvSpPr>
        <dsp:cNvPr id="0" name=""/>
        <dsp:cNvSpPr/>
      </dsp:nvSpPr>
      <dsp:spPr>
        <a:xfrm>
          <a:off x="0" y="4758344"/>
          <a:ext cx="11283979" cy="33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Opportunities were identified to improve engagement in regions with low meeting frequencies.</a:t>
          </a:r>
        </a:p>
      </dsp:txBody>
      <dsp:txXfrm>
        <a:off x="0" y="4758344"/>
        <a:ext cx="11283979" cy="339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C30D8-4793-4E15-A8E3-3B3E0DCFAA9C}" type="datetimeFigureOut"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C2FF-DD32-4CE9-9A6F-9F32AF77CB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1/18/2025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80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2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2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3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  <p:sldLayoutId id="2147483736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75E6C-3D31-A343-9949-5DAAD6F6D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8966805" cy="272216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dirty="0">
                <a:ea typeface="+mj-lt"/>
                <a:cs typeface="+mj-lt"/>
              </a:rPr>
              <a:t>Data-Driven Analysis for Movement Solutions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8966805" cy="8829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Unlocking Insights for Business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E2FD1-4FA4-CBA5-F1CA-9BDA178DDB2B}"/>
              </a:ext>
            </a:extLst>
          </p:cNvPr>
          <p:cNvSpPr txBox="1"/>
          <p:nvPr/>
        </p:nvSpPr>
        <p:spPr>
          <a:xfrm>
            <a:off x="7364481" y="5992392"/>
            <a:ext cx="4368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 NITIN KUMAR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91B9-CFE3-4B09-A6A8-DA55CCFD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About the Project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EE5C7B-712F-7408-38CE-44457C120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284690"/>
              </p:ext>
            </p:extLst>
          </p:nvPr>
        </p:nvGraphicFramePr>
        <p:xfrm>
          <a:off x="565150" y="2660323"/>
          <a:ext cx="9551213" cy="3835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96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A1E6-58C2-8605-078B-00C54408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359214"/>
            <a:ext cx="8267296" cy="144655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Key Business Highlights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20B90F-8B89-5BFF-1CA6-B41B78BB7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75849"/>
              </p:ext>
            </p:extLst>
          </p:nvPr>
        </p:nvGraphicFramePr>
        <p:xfrm>
          <a:off x="565150" y="2660323"/>
          <a:ext cx="10073131" cy="3626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2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1D05A-55B2-F19E-B881-F4E2406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Project Objectives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934C5A-DAEE-5359-0418-8E22C8492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493960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94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9734A-CAFF-AF68-C761-6CD012D8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en-US" sz="4100">
                <a:ea typeface="+mj-lt"/>
                <a:cs typeface="+mj-lt"/>
              </a:rPr>
              <a:t>Approach and Methodology</a:t>
            </a:r>
            <a:endParaRPr lang="en-US" sz="4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69980AB-7145-E780-A00B-4008346C6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525317"/>
              </p:ext>
            </p:extLst>
          </p:nvPr>
        </p:nvGraphicFramePr>
        <p:xfrm>
          <a:off x="4489428" y="1028087"/>
          <a:ext cx="7125562" cy="5248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32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4E5F7-02E9-B397-9292-65421A58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spc="-150">
                <a:latin typeface="+mj-lt"/>
                <a:ea typeface="+mj-ea"/>
                <a:cs typeface="+mj-cs"/>
              </a:rPr>
              <a:t>Metrics Driving Analysis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1A5F785-7490-6041-0587-8BF13F1987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7875" y="2692400"/>
          <a:ext cx="10227733" cy="318770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781206">
                  <a:extLst>
                    <a:ext uri="{9D8B030D-6E8A-4147-A177-3AD203B41FA5}">
                      <a16:colId xmlns:a16="http://schemas.microsoft.com/office/drawing/2014/main" val="33305945"/>
                    </a:ext>
                  </a:extLst>
                </a:gridCol>
                <a:gridCol w="7446527">
                  <a:extLst>
                    <a:ext uri="{9D8B030D-6E8A-4147-A177-3AD203B41FA5}">
                      <a16:colId xmlns:a16="http://schemas.microsoft.com/office/drawing/2014/main" val="241066054"/>
                    </a:ext>
                  </a:extLst>
                </a:gridCol>
              </a:tblGrid>
              <a:tr h="513843">
                <a:tc>
                  <a:txBody>
                    <a:bodyPr/>
                    <a:lstStyle/>
                    <a:p>
                      <a:r>
                        <a:rPr lang="en-US" sz="1800" b="1" cap="none" spc="3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</a:p>
                  </a:txBody>
                  <a:tcPr marL="0" marR="10230" marT="100063" marB="10006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3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0" marR="10230" marT="100063" marB="10006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03923"/>
                  </a:ext>
                </a:extLst>
              </a:tr>
              <a:tr h="445643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Order Value</a:t>
                      </a:r>
                    </a:p>
                  </a:txBody>
                  <a:tcPr marL="0" marR="0" marT="100063" marB="1000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Total revenue generated from each order.</a:t>
                      </a:r>
                    </a:p>
                  </a:txBody>
                  <a:tcPr marL="0" marR="0" marT="100063" marB="1000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446152"/>
                  </a:ext>
                </a:extLst>
              </a:tr>
              <a:tr h="445643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Units Sold</a:t>
                      </a:r>
                    </a:p>
                  </a:txBody>
                  <a:tcPr marL="51150" marR="0" marT="100063" marB="1000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Total number of products sold across regions and customers.</a:t>
                      </a:r>
                    </a:p>
                  </a:txBody>
                  <a:tcPr marL="51150" marR="0" marT="100063" marB="1000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26256"/>
                  </a:ext>
                </a:extLst>
              </a:tr>
              <a:tr h="445643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Customer Meetings</a:t>
                      </a:r>
                    </a:p>
                  </a:txBody>
                  <a:tcPr marL="0" marR="0" marT="100063" marB="1000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The number of customer interactions conducted by the sales team.</a:t>
                      </a:r>
                    </a:p>
                  </a:txBody>
                  <a:tcPr marL="0" marR="0" marT="100063" marB="1000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375574"/>
                  </a:ext>
                </a:extLst>
              </a:tr>
              <a:tr h="445643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Order Count</a:t>
                      </a:r>
                    </a:p>
                  </a:txBody>
                  <a:tcPr marL="51150" marR="0" marT="100063" marB="1000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Total number of orders placed, analyzed by region and customer type.</a:t>
                      </a:r>
                    </a:p>
                  </a:txBody>
                  <a:tcPr marL="51150" marR="0" marT="100063" marB="1000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78619"/>
                  </a:ext>
                </a:extLst>
              </a:tr>
              <a:tr h="445643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Sales Agent Performance</a:t>
                      </a:r>
                    </a:p>
                  </a:txBody>
                  <a:tcPr marL="0" marR="0" marT="100063" marB="1000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Evaluation of sales agents based on their contribution to revenue and units sold.</a:t>
                      </a:r>
                    </a:p>
                  </a:txBody>
                  <a:tcPr marL="0" marR="0" marT="100063" marB="1000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5265"/>
                  </a:ext>
                </a:extLst>
              </a:tr>
              <a:tr h="445643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Product-Level Insights</a:t>
                      </a:r>
                    </a:p>
                  </a:txBody>
                  <a:tcPr marL="51150" marR="0" marT="100063" marB="1000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Analysis of which products drive the highest sales and engagement.</a:t>
                      </a:r>
                    </a:p>
                  </a:txBody>
                  <a:tcPr marL="51150" marR="0" marT="100063" marB="1000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159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02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7B72-E20C-B2DD-15EA-3FE7BC36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27" y="265269"/>
            <a:ext cx="6962502" cy="82024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High-Level Insights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6634519-3BD5-F92C-6D93-D7304E464C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150" y="1261584"/>
          <a:ext cx="11283980" cy="5098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7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" y="0"/>
            <a:ext cx="11919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9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5" y="0"/>
            <a:ext cx="11870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9368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MadridVTI</vt:lpstr>
      <vt:lpstr>Data-Driven Analysis for Movement Solutions</vt:lpstr>
      <vt:lpstr>About the Project</vt:lpstr>
      <vt:lpstr>Key Business Highlights</vt:lpstr>
      <vt:lpstr>Project Objectives</vt:lpstr>
      <vt:lpstr>Approach and Methodology</vt:lpstr>
      <vt:lpstr>Metrics Driving Analysis</vt:lpstr>
      <vt:lpstr>High-Level Insights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73</cp:revision>
  <dcterms:created xsi:type="dcterms:W3CDTF">2025-01-18T14:42:09Z</dcterms:created>
  <dcterms:modified xsi:type="dcterms:W3CDTF">2025-01-18T14:57:46Z</dcterms:modified>
</cp:coreProperties>
</file>