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84" y="0"/>
            <a:ext cx="863903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700" y="0"/>
            <a:ext cx="5890601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2025-01-05T11:32:57Z</dcterms:created>
  <dcterms:modified xsi:type="dcterms:W3CDTF">2025-01-05T11:32:57Z</dcterms:modified>
</cp:coreProperties>
</file>