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071-4AFB-4D78-922C-75D70F9C56FF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ABA7-DD96-4732-A45E-62D3E8BF6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4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071-4AFB-4D78-922C-75D70F9C56FF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ABA7-DD96-4732-A45E-62D3E8BF6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5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071-4AFB-4D78-922C-75D70F9C56FF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ABA7-DD96-4732-A45E-62D3E8BF6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68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071-4AFB-4D78-922C-75D70F9C56FF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ABA7-DD96-4732-A45E-62D3E8BF6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1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071-4AFB-4D78-922C-75D70F9C56FF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ABA7-DD96-4732-A45E-62D3E8BF6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5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071-4AFB-4D78-922C-75D70F9C56FF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ABA7-DD96-4732-A45E-62D3E8BF6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6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071-4AFB-4D78-922C-75D70F9C56FF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ABA7-DD96-4732-A45E-62D3E8BF6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8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071-4AFB-4D78-922C-75D70F9C56FF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ABA7-DD96-4732-A45E-62D3E8BF6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99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071-4AFB-4D78-922C-75D70F9C56FF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ABA7-DD96-4732-A45E-62D3E8BF6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071-4AFB-4D78-922C-75D70F9C56FF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ABA7-DD96-4732-A45E-62D3E8BF6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1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071-4AFB-4D78-922C-75D70F9C56FF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ABA7-DD96-4732-A45E-62D3E8BF6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4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3071-4AFB-4D78-922C-75D70F9C56FF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ABA7-DD96-4732-A45E-62D3E8BF6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07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Expense Analysis Dashboard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00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presents a Travel Expense Analysis Dashboard built in SAP Analytics Cloud (SAC).</a:t>
            </a:r>
          </a:p>
          <a:p>
            <a:r>
              <a:rPr lang="en-US" dirty="0" smtClean="0"/>
              <a:t>The goal is to visualize and analyze travel expenses across countries and carriers using various KPI metrics and visualizations.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75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insights into mileage, ticket cost, and travel counts.</a:t>
            </a:r>
          </a:p>
          <a:p>
            <a:r>
              <a:rPr lang="en-US" dirty="0" smtClean="0"/>
              <a:t>Compare fare per mile with average benchmarks.</a:t>
            </a:r>
          </a:p>
          <a:p>
            <a:r>
              <a:rPr lang="en-US" dirty="0" smtClean="0"/>
              <a:t>Visualize country-wise and carrier-wise travel metrics.</a:t>
            </a:r>
          </a:p>
          <a:p>
            <a:r>
              <a:rPr lang="en-US" dirty="0" smtClean="0"/>
              <a:t>Provide a geographical view of ticket expenses and mileage.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34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KPIs for Mileage, Ticket Amount, Travel Count, and Fare per </a:t>
            </a:r>
            <a:r>
              <a:rPr lang="en-US" dirty="0" err="1" smtClean="0"/>
              <a:t>Mile.Bar</a:t>
            </a:r>
            <a:r>
              <a:rPr lang="en-US" dirty="0" smtClean="0"/>
              <a:t> Chart for Fare per Mile with Average Reference Line.</a:t>
            </a:r>
          </a:p>
          <a:p>
            <a:r>
              <a:rPr lang="en-US" dirty="0" smtClean="0"/>
              <a:t>Geo Map for Mileage and Ticket Amount by Location.</a:t>
            </a:r>
          </a:p>
          <a:p>
            <a:r>
              <a:rPr lang="en-US" dirty="0" smtClean="0"/>
              <a:t>Bar Chart for Travel Count by Carrier and Country.</a:t>
            </a:r>
          </a:p>
          <a:p>
            <a:r>
              <a:rPr lang="en-US" dirty="0" smtClean="0"/>
              <a:t>Donut Chart for Carrier-wise and Country-wise Travel Count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17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KPIs and Metrics Explained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90504"/>
            <a:ext cx="924657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Total Mileage Traveled (in thousands)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Total Ticket Cost (in thousands USD)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Total Number of Trips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Average Fare per Mile (USD) </a:t>
            </a:r>
          </a:p>
        </p:txBody>
      </p:sp>
    </p:spTree>
    <p:extLst>
      <p:ext uri="{BB962C8B-B14F-4D97-AF65-F5344CB8AC3E}">
        <p14:creationId xmlns:p14="http://schemas.microsoft.com/office/powerpoint/2010/main" val="421327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Types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 Chart for Fare per Mile by Country</a:t>
            </a:r>
          </a:p>
          <a:p>
            <a:r>
              <a:rPr lang="en-US" dirty="0" smtClean="0"/>
              <a:t>Geo Map for Mileage and Ticket Amount</a:t>
            </a:r>
          </a:p>
          <a:p>
            <a:r>
              <a:rPr lang="en-US" dirty="0" smtClean="0"/>
              <a:t>Bar Chart for Travel Count per Carrier and Country</a:t>
            </a:r>
          </a:p>
          <a:p>
            <a:r>
              <a:rPr lang="en-US" dirty="0" smtClean="0"/>
              <a:t>Donut Chart for Carrier and Country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67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Travel Expense Analysis Dashboard Project</vt:lpstr>
      <vt:lpstr>Project Overview</vt:lpstr>
      <vt:lpstr>Project Requirements</vt:lpstr>
      <vt:lpstr>Solution Implemented</vt:lpstr>
      <vt:lpstr>Key KPIs and Metrics Explained</vt:lpstr>
      <vt:lpstr>Visualization Types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kumar</dc:creator>
  <cp:lastModifiedBy>nitin kumar</cp:lastModifiedBy>
  <cp:revision>2</cp:revision>
  <dcterms:created xsi:type="dcterms:W3CDTF">2025-01-05T10:56:54Z</dcterms:created>
  <dcterms:modified xsi:type="dcterms:W3CDTF">2025-01-05T11:29:33Z</dcterms:modified>
</cp:coreProperties>
</file>