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cbe7b65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7cbe7b65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cbe7b6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cbe7b6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cbe7b65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cbe7b6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cbe7b65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7cbe7b65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