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00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1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6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3-05-24 at 9.09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90" b="-10190"/>
          <a:stretch>
            <a:fillRect/>
          </a:stretch>
        </p:blipFill>
        <p:spPr>
          <a:xfrm>
            <a:off x="0" y="1300788"/>
            <a:ext cx="9292800" cy="5110682"/>
          </a:xfrm>
        </p:spPr>
      </p:pic>
      <p:sp>
        <p:nvSpPr>
          <p:cNvPr id="5" name="Rectangle 4"/>
          <p:cNvSpPr/>
          <p:nvPr/>
        </p:nvSpPr>
        <p:spPr>
          <a:xfrm>
            <a:off x="1039091" y="3679152"/>
            <a:ext cx="1277697" cy="230909"/>
          </a:xfrm>
          <a:prstGeom prst="rect">
            <a:avLst/>
          </a:prstGeom>
          <a:solidFill>
            <a:schemeClr val="accent1">
              <a:lumMod val="50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9091" y="3910060"/>
            <a:ext cx="7566121" cy="27432"/>
          </a:xfrm>
          <a:prstGeom prst="rect">
            <a:avLst/>
          </a:prstGeom>
          <a:solidFill>
            <a:schemeClr val="accent1">
              <a:lumMod val="50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71696" y="3679152"/>
            <a:ext cx="838971" cy="230909"/>
          </a:xfrm>
          <a:prstGeom prst="rect">
            <a:avLst/>
          </a:prstGeom>
          <a:solidFill>
            <a:schemeClr val="accent1">
              <a:lumMod val="50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89455" y="3679152"/>
            <a:ext cx="615757" cy="230909"/>
          </a:xfrm>
          <a:prstGeom prst="rect">
            <a:avLst/>
          </a:prstGeom>
          <a:solidFill>
            <a:schemeClr val="accent1">
              <a:lumMod val="50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0666" y="3679152"/>
            <a:ext cx="1645613" cy="230909"/>
          </a:xfrm>
          <a:prstGeom prst="rect">
            <a:avLst/>
          </a:prstGeom>
          <a:solidFill>
            <a:srgbClr val="FFFF00">
              <a:alpha val="43000"/>
            </a:srgb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79940" y="3679152"/>
            <a:ext cx="2947940" cy="230909"/>
          </a:xfrm>
          <a:prstGeom prst="rect">
            <a:avLst/>
          </a:prstGeom>
          <a:solidFill>
            <a:srgbClr val="FFFF00">
              <a:alpha val="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Benjamin Berman</dc:creator>
  <cp:keywords/>
  <dc:description/>
  <cp:lastModifiedBy>Benjamin Berman</cp:lastModifiedBy>
  <cp:revision>3</cp:revision>
  <dcterms:created xsi:type="dcterms:W3CDTF">2013-07-10T17:12:53Z</dcterms:created>
  <dcterms:modified xsi:type="dcterms:W3CDTF">2013-07-10T17:42:04Z</dcterms:modified>
  <cp:category/>
</cp:coreProperties>
</file>