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000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14" d="100"/>
          <a:sy n="214" d="100"/>
        </p:scale>
        <p:origin x="-192" y="19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B9FE-1F4B-AB41-BAD3-A2C457DE5AF4}" type="datetimeFigureOut">
              <a:rPr lang="en-US" smtClean="0"/>
              <a:t>7/10/13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E65-9329-C94A-9342-B7F2259B1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1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B9FE-1F4B-AB41-BAD3-A2C457DE5AF4}" type="datetimeFigureOut">
              <a:rPr lang="en-US" smtClean="0"/>
              <a:t>7/10/13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E65-9329-C94A-9342-B7F2259B1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8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B9FE-1F4B-AB41-BAD3-A2C457DE5AF4}" type="datetimeFigureOut">
              <a:rPr lang="en-US" smtClean="0"/>
              <a:t>7/10/13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E65-9329-C94A-9342-B7F2259B1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6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B9FE-1F4B-AB41-BAD3-A2C457DE5AF4}" type="datetimeFigureOut">
              <a:rPr lang="en-US" smtClean="0"/>
              <a:t>7/10/13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E65-9329-C94A-9342-B7F2259B1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4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B9FE-1F4B-AB41-BAD3-A2C457DE5AF4}" type="datetimeFigureOut">
              <a:rPr lang="en-US" smtClean="0"/>
              <a:t>7/10/13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E65-9329-C94A-9342-B7F2259B1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8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B9FE-1F4B-AB41-BAD3-A2C457DE5AF4}" type="datetimeFigureOut">
              <a:rPr lang="en-US" smtClean="0"/>
              <a:t>7/10/13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E65-9329-C94A-9342-B7F2259B1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0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B9FE-1F4B-AB41-BAD3-A2C457DE5AF4}" type="datetimeFigureOut">
              <a:rPr lang="en-US" smtClean="0"/>
              <a:t>7/10/13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E65-9329-C94A-9342-B7F2259B1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B9FE-1F4B-AB41-BAD3-A2C457DE5AF4}" type="datetimeFigureOut">
              <a:rPr lang="en-US" smtClean="0"/>
              <a:t>7/10/13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E65-9329-C94A-9342-B7F2259B1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3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B9FE-1F4B-AB41-BAD3-A2C457DE5AF4}" type="datetimeFigureOut">
              <a:rPr lang="en-US" smtClean="0"/>
              <a:t>7/10/13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E65-9329-C94A-9342-B7F2259B1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6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B9FE-1F4B-AB41-BAD3-A2C457DE5AF4}" type="datetimeFigureOut">
              <a:rPr lang="en-US" smtClean="0"/>
              <a:t>7/10/13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E65-9329-C94A-9342-B7F2259B1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B9FE-1F4B-AB41-BAD3-A2C457DE5AF4}" type="datetimeFigureOut">
              <a:rPr lang="en-US" smtClean="0"/>
              <a:t>7/10/13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E65-9329-C94A-9342-B7F2259B1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5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AB9FE-1F4B-AB41-BAD3-A2C457DE5AF4}" type="datetimeFigureOut">
              <a:rPr lang="en-US" smtClean="0"/>
              <a:t>7/10/13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ABE65-9329-C94A-9342-B7F2259B1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3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5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shot 2013-05-24 at 9.09.3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90" b="-10190"/>
          <a:stretch>
            <a:fillRect/>
          </a:stretch>
        </p:blipFill>
        <p:spPr>
          <a:xfrm>
            <a:off x="0" y="1300788"/>
            <a:ext cx="9292800" cy="5110682"/>
          </a:xfrm>
        </p:spPr>
      </p:pic>
      <p:sp>
        <p:nvSpPr>
          <p:cNvPr id="5" name="Rectangle 4"/>
          <p:cNvSpPr/>
          <p:nvPr/>
        </p:nvSpPr>
        <p:spPr>
          <a:xfrm>
            <a:off x="1039091" y="3679152"/>
            <a:ext cx="1277697" cy="230909"/>
          </a:xfrm>
          <a:prstGeom prst="rect">
            <a:avLst/>
          </a:prstGeom>
          <a:solidFill>
            <a:schemeClr val="accent1">
              <a:lumMod val="50000"/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39091" y="3910060"/>
            <a:ext cx="7566121" cy="27432"/>
          </a:xfrm>
          <a:prstGeom prst="rect">
            <a:avLst/>
          </a:prstGeom>
          <a:solidFill>
            <a:schemeClr val="accent1">
              <a:lumMod val="50000"/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93508" y="3679152"/>
            <a:ext cx="1017160" cy="230909"/>
          </a:xfrm>
          <a:prstGeom prst="rect">
            <a:avLst/>
          </a:prstGeom>
          <a:solidFill>
            <a:schemeClr val="accent1">
              <a:lumMod val="50000"/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89455" y="3679152"/>
            <a:ext cx="615757" cy="230909"/>
          </a:xfrm>
          <a:prstGeom prst="rect">
            <a:avLst/>
          </a:prstGeom>
          <a:solidFill>
            <a:schemeClr val="accent1">
              <a:lumMod val="50000"/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70667" y="3679152"/>
            <a:ext cx="1491526" cy="230909"/>
          </a:xfrm>
          <a:prstGeom prst="rect">
            <a:avLst/>
          </a:prstGeom>
          <a:solidFill>
            <a:srgbClr val="FFFF00">
              <a:alpha val="43000"/>
            </a:srgb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79940" y="3679152"/>
            <a:ext cx="2947940" cy="230909"/>
          </a:xfrm>
          <a:prstGeom prst="rect">
            <a:avLst/>
          </a:prstGeom>
          <a:solidFill>
            <a:srgbClr val="FFFF00">
              <a:alpha val="0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7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shot 2013-05-24 at 9.09.3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90" b="-10190"/>
          <a:stretch>
            <a:fillRect/>
          </a:stretch>
        </p:blipFill>
        <p:spPr>
          <a:xfrm>
            <a:off x="0" y="1300788"/>
            <a:ext cx="9292800" cy="5110682"/>
          </a:xfrm>
        </p:spPr>
      </p:pic>
      <p:sp>
        <p:nvSpPr>
          <p:cNvPr id="5" name="Rectangle 4"/>
          <p:cNvSpPr/>
          <p:nvPr/>
        </p:nvSpPr>
        <p:spPr>
          <a:xfrm>
            <a:off x="2883201" y="3679150"/>
            <a:ext cx="345732" cy="230909"/>
          </a:xfrm>
          <a:prstGeom prst="rect">
            <a:avLst/>
          </a:prstGeom>
          <a:solidFill>
            <a:schemeClr val="accent1">
              <a:lumMod val="50000"/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70667" y="3910059"/>
            <a:ext cx="1517040" cy="27432"/>
          </a:xfrm>
          <a:prstGeom prst="rect">
            <a:avLst/>
          </a:prstGeom>
          <a:solidFill>
            <a:schemeClr val="accent1">
              <a:lumMod val="50000"/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70667" y="3679152"/>
            <a:ext cx="454122" cy="230909"/>
          </a:xfrm>
          <a:prstGeom prst="rect">
            <a:avLst/>
          </a:prstGeom>
          <a:solidFill>
            <a:srgbClr val="FFFF00">
              <a:alpha val="43000"/>
            </a:srgb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68050" y="3679150"/>
            <a:ext cx="594141" cy="230909"/>
          </a:xfrm>
          <a:prstGeom prst="rect">
            <a:avLst/>
          </a:prstGeom>
          <a:solidFill>
            <a:srgbClr val="FFFF00">
              <a:alpha val="0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9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shot 2013-07-13 at 10.05.3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81" b="-8381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2528213" y="3578478"/>
            <a:ext cx="308608" cy="244707"/>
          </a:xfrm>
          <a:prstGeom prst="rect">
            <a:avLst/>
          </a:prstGeom>
          <a:solidFill>
            <a:srgbClr val="FF0000">
              <a:alpha val="65000"/>
            </a:srgb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28213" y="3513193"/>
            <a:ext cx="48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18751</TotalTime>
  <Words>1</Words>
  <Application>Microsoft Macintosh PowerPoint</Application>
  <PresentationFormat>On-screen Show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Benjamin Berman</dc:creator>
  <cp:keywords/>
  <dc:description/>
  <cp:lastModifiedBy>Benjamin Berman</cp:lastModifiedBy>
  <cp:revision>8</cp:revision>
  <dcterms:created xsi:type="dcterms:W3CDTF">2013-07-10T17:12:53Z</dcterms:created>
  <dcterms:modified xsi:type="dcterms:W3CDTF">2013-07-23T17:44:13Z</dcterms:modified>
  <cp:category/>
</cp:coreProperties>
</file>