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32608DE-FC9D-6A19-25FD-D8B3413ACB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C931D21E-93C5-E7D5-A7EB-9CD6AEDE49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E60452F-3129-02EF-4EFA-9E97356D9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60C32-4DA3-4251-A1FE-CD056A9D0C63}" type="datetimeFigureOut">
              <a:rPr lang="tr-TR" smtClean="0"/>
              <a:t>9.07.2025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B63B325-ED59-582B-7DD7-130B97890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FAB9E5A-AF6A-99BF-E60E-9D08386CD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FF87E-FA5E-4AC8-88A6-F4FB762EDAF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99492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C1779D7-8135-5892-1FB5-82C81D84E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7ED9A225-F5C5-60A5-EC34-B15F6BACB9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2D7586B-C45F-579E-864F-C86408B0D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60C32-4DA3-4251-A1FE-CD056A9D0C63}" type="datetimeFigureOut">
              <a:rPr lang="tr-TR" smtClean="0"/>
              <a:t>9.07.2025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D774768-AC73-65AD-9F6E-2DDB4EB65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8125359-AA8C-A465-8F08-E58F3CF5A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FF87E-FA5E-4AC8-88A6-F4FB762EDAF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96804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2BB50D6D-8ADC-09BD-4079-035139DF17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E597C912-9BEC-4F74-274A-F379A3AC1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1D97C4D-A51B-137F-192E-683158BC7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60C32-4DA3-4251-A1FE-CD056A9D0C63}" type="datetimeFigureOut">
              <a:rPr lang="tr-TR" smtClean="0"/>
              <a:t>9.07.2025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F2D9E78-B2A1-2170-9CBF-7A7DD4CBC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6272C0A5-FEB4-2390-7E48-CB1209965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FF87E-FA5E-4AC8-88A6-F4FB762EDAF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14515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98F6FD2-3850-16AA-A4F0-68B851171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40BCBDA-B441-08C5-843A-F174E5C83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A0B5681-13CF-FB8D-7D1F-C40D09995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60C32-4DA3-4251-A1FE-CD056A9D0C63}" type="datetimeFigureOut">
              <a:rPr lang="tr-TR" smtClean="0"/>
              <a:t>9.07.2025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EAEF0BE-8250-841F-86A1-4235A4422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2B51181-836C-B677-38A9-FFD645CCA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FF87E-FA5E-4AC8-88A6-F4FB762EDAF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48216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D957F71-1407-F3BE-9190-6882E6834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25A2A826-A8D3-34CC-2ABD-D0299972A3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0DE6772-07D8-95E7-5AEA-1B381D740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60C32-4DA3-4251-A1FE-CD056A9D0C63}" type="datetimeFigureOut">
              <a:rPr lang="tr-TR" smtClean="0"/>
              <a:t>9.07.2025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ABF8572B-D04A-F114-DE36-A83F103A2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6129C3B-B7CF-2258-414A-143C66F2B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FF87E-FA5E-4AC8-88A6-F4FB762EDAF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43859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DE3C56E-356F-F6BD-E46B-ADA519AC9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6613A88-0A93-EAC0-E5D8-6D58BFCB40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FC363095-FF75-BE2F-BA57-28CCF5858A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57771BBB-41ED-CDB2-078F-4BA8E1D52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60C32-4DA3-4251-A1FE-CD056A9D0C63}" type="datetimeFigureOut">
              <a:rPr lang="tr-TR" smtClean="0"/>
              <a:t>9.07.2025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02E80FFA-9EBB-0D79-CA98-E4E97B7B7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2979764-4005-C4D2-169A-5FA167DA2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FF87E-FA5E-4AC8-88A6-F4FB762EDAF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44526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8033495-EDB0-F50B-B6AF-AED3D4298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8B641F60-917E-8180-551E-7FE52149A3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6C7F3819-A629-2BA8-0674-A7229808F7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14AD18F2-527B-90FF-F8C4-4AAE3666EB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6F966EDF-58AF-6EF9-1E09-FBB85524B5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F18435D3-E055-BF7A-C273-6600CD69C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60C32-4DA3-4251-A1FE-CD056A9D0C63}" type="datetimeFigureOut">
              <a:rPr lang="tr-TR" smtClean="0"/>
              <a:t>9.07.2025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EF396C04-F266-C5BD-5B15-049E1B60C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FAF57790-C0B5-B719-FF80-A5D3A1C8F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FF87E-FA5E-4AC8-88A6-F4FB762EDAF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9417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E199D95-E8BE-09B8-4687-23AD6234F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1041516B-2FFA-B0AF-8333-24BB4F8E6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60C32-4DA3-4251-A1FE-CD056A9D0C63}" type="datetimeFigureOut">
              <a:rPr lang="tr-TR" smtClean="0"/>
              <a:t>9.07.2025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B3118DE0-2042-0CAF-3FE2-01F0CB920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5B721830-11B1-7ABC-62E2-6CF728A8D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FF87E-FA5E-4AC8-88A6-F4FB762EDAF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36182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B428B118-D285-C441-F1AD-61D8D26BF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60C32-4DA3-4251-A1FE-CD056A9D0C63}" type="datetimeFigureOut">
              <a:rPr lang="tr-TR" smtClean="0"/>
              <a:t>9.07.2025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317A5172-BBB8-004E-8943-F2BFFC6C0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2DD6719F-38CB-B76A-5A7B-410B6A3B8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FF87E-FA5E-4AC8-88A6-F4FB762EDAF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4279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1D2803C-2A00-D8D4-BB3A-7AA2113A0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FF9A5FC-EDDB-0D95-BFB3-96892DCF6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39CF6052-92AF-F1EB-99DA-77A43EE672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8B90248B-0FFA-0E26-66CA-81571E0B1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60C32-4DA3-4251-A1FE-CD056A9D0C63}" type="datetimeFigureOut">
              <a:rPr lang="tr-TR" smtClean="0"/>
              <a:t>9.07.2025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DADE7229-A3CA-E10A-BDC2-C525340DC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19898792-2F77-DFE8-A5BD-A54595B6B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FF87E-FA5E-4AC8-88A6-F4FB762EDAF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40596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6651146-E45C-D434-1668-2724A21CD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814C25B2-4987-5AE4-40D0-F85FB437BE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CDB6C556-0C44-E71F-DAD3-6E2B919921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E3CF6438-DC33-A53A-82BB-0EB792C3B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60C32-4DA3-4251-A1FE-CD056A9D0C63}" type="datetimeFigureOut">
              <a:rPr lang="tr-TR" smtClean="0"/>
              <a:t>9.07.2025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12EB7BF5-779D-B59A-55DE-994811125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B632DF27-4A06-DAD4-39F5-332E70219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FF87E-FA5E-4AC8-88A6-F4FB762EDAF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46716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B3E9A879-5B63-7A4B-93E8-AD48876B7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E26D4B2F-7C00-81D3-A35C-B8A9748A4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2433602-0174-B95B-E53E-2AF009C4A0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260C32-4DA3-4251-A1FE-CD056A9D0C63}" type="datetimeFigureOut">
              <a:rPr lang="tr-TR" smtClean="0"/>
              <a:t>9.07.2025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AF4796D-2E60-1E71-43B7-7AA4D3C28F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3302165-4650-6517-C63B-A7011CA76B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8FF87E-FA5E-4AC8-88A6-F4FB762EDAF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693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668EDED-2916-62B4-714D-7AB4337A51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/>
              <a:t>fsafasfsafas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875992F1-7881-BBE2-218C-C479F6460C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37126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1136F01-142D-5D1F-48CB-24A7BB864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5F568BB-F567-672C-7764-7898DBAA9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Ijoıjoı</a:t>
            </a:r>
            <a:r>
              <a:rPr lang="tr-TR" dirty="0"/>
              <a:t>	</a:t>
            </a:r>
            <a:r>
              <a:rPr lang="tr-TR" dirty="0" err="1"/>
              <a:t>ıojsofdfsdf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678110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B9BF558-4DCA-EE20-7036-8C3FEA4BE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DE08866-0FA4-6971-29CD-CD97EF2CB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fdsfds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30987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DA8B49C-DF5F-A27F-6032-5FA5C1C9D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CA070BE-C1D6-D897-4013-30FCE74C8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76883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32CA5B3-4150-785C-CBBA-2568D30FA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D5F08D1-93F0-82C3-8BAF-AB80AC18E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30345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Geniş ekran</PresentationFormat>
  <Paragraphs>3</Paragraphs>
  <Slides>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Teması</vt:lpstr>
      <vt:lpstr>fsafasfsafas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Bilal Nurullah Koç</dc:creator>
  <cp:lastModifiedBy>Bilal Nurullah Koç</cp:lastModifiedBy>
  <cp:revision>1</cp:revision>
  <dcterms:created xsi:type="dcterms:W3CDTF">2025-07-09T10:55:37Z</dcterms:created>
  <dcterms:modified xsi:type="dcterms:W3CDTF">2025-07-09T10:55:47Z</dcterms:modified>
</cp:coreProperties>
</file>