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e639f2a-732c-4de2-9408-7906c9cf5d8e}">
  <we:reference id="WA200003233" version="2.0.0.3" store="en-US" storeType="OMEX"/>
  <we:alternateReferences/>
  <we:properties>
    <we:property name="Microsoft.Office.CampaignId" value="&quot;none&quot;"/>
    <we:property name="reportUrl" value="&quot;/links/i3DrsJjcqI?ctid=005cca83-53fe-4863-8898-aea70d2bafa2&amp;pbi_source=linkShare&amp;bookmarkGuid=22a1e858-af70-4f7e-846d-d7f510522361&amp;fromEntryPoint=share&quot;"/>
    <we:property name="reportState" value="&quot;CONNECTED&quot;"/>
    <we:property name="reportEmbeddedTime" value="&quot;2023-04-03T22:31:22.151Z&quot;"/>
    <we:property name="creatorSessionId" value="&quot;814e7630-a5b4-49b9-8c57-6b128fac09fd&quot;"/>
    <we:property name="creatorUserId" value="&quot;1003BFFD81564488&quot;"/>
    <we:property name="creatorTenantId" value="&quot;005cca83-53fe-4863-8898-aea70d2bafa2&quot;"/>
    <we:property name="reportName" value="&quot;Brian's WidgetCo Performance Dashboard&quot;"/>
    <we:property name="isFiltersActionButtonVisible" value="true"/>
    <we:property name="initialStateBookmark" value="&quot;H4sIAAAAAAAAA+1Z3W/bNhD/Vwy99MUYJOs7b4nrDkPXNoi39GEwhhN5ctjKokBRSdzA//uOlJzMnpM0g5PIW9/II3m8jx/vQ7pxuKirApYfYYHOkXMi5dcFqK8Dzxk6ZUf79On9h+Oz939+PP4wIbKstJBl7RzdOBrUHPW5qBsoDAci/jEbOlAUpzA3sxyKGodOhaqWJRTiG7abaUmrBldDB6+rQiowLKcaNBq2l7Sd5nS395NPNwLT4hKnyHRLPcNKKr2eD526HVmRNtcMM3vhWJYaREmMDQ1CFmXo52Eax0nihznPA0PPRaG7Ldlycl0p0oe0XFbGDmOSbi6VYFA4Vm6Fdd1dMpZFs7CjyQZ9KhvF8Axzu1RqoZfE6bPgZLbBFAqy0YqMcKokmciuvTU2MLQLeTVWSDPuHLmr4a0Yx/wSSkbUbRmO53OFc1jrPXkmAWmYC22p75qyM7P7T4lnRKlFOS86l9/54rdWkYLcMb4ApQ2msi/kMWN4OiUVR3WytLZ/K9Tald7w2XTqjL6arbFGa1/+BqrO9a1Ie792tjL0kcs4xGkap6OIhREwP816gsmxbEpN2v8vYLmAahuQL4mJO1u3sACMIIuCHFk6CsCLUzaKewKLU1k1BbQGeQgaP0C6lvH3Uuh6MJUF3wNQNWQFTq5fP3pu4sDgduhk0QjygMVRGvg8ybI89/y+wFZJ3jDda6DsLZoxK9JT0uxoGyivrPJLJ+U7eLQBOESfBUGSpmHIKUW7WZZEPUHy/SHvUVzUhWCoNiDhLJCqeTOYIxXK5hApVLXXCazvlN4cna+rdULOOyUX9ljXT1zRDbtVGTqtJK7x7+cLVNj5seRiDbVftqxUf7+r24mV4P4EO3TOoWhs10J8fxW61fqmJdPeNz+jWkC5fGN2z9rYZs9x0LDDPAvJrQHRwmE3yxOoBTMM16FyJ7hvBXvO2sILs9SnSjNgkCepmyWc29ri4bSD1zqTW2nHPhTIPe7nLkV7L+IBS9zwRwH7SrUBl2WjDyHqP6T1S0f+7ecR+Oi7XoxZmodJxiCKM/ffP48siFmAfsijJAffcyENeU+exyFURGNZ6wFNBld20+NvpD+in+Ellg0+Sfr/UGH3qOdeu8JLkzz2vWQUehmPR0GQJ0H/K7z+wHtvvcrBJK2+tCrbCYvFeQQ85H7Cfars3MhN+9J0fw+Q+/XV6lCeVX8k7vLcAYp8oIXFk2uiPX9T7F/8tV317o8astF1BQxPocQdrTs5EEqOvBvf177bH5qOvYQMJ8hajxwwvzlvm/3V6i+7rD3bcR0AAA==&quot;"/>
    <we:property name="bookmark" value="&quot;H4sIAAAAAAAAA+1ZTXPbNhD9KxpcctF0+E3Ct1hxTp2Mx0rTQ8eHBbBQkEAEBwQdqx7994KgFFeqY9cZ2aaS3IBdCHi7+7C7oG6IUG2jYfUOlkhOyKkxn5dgP09iMiX1rgyR5lQynkRRKqIqSrKM+VWmccrULTm5IQ7sAt0H1Xag+w298C+SY8qzrKI0z0XERcRYVZDLKQGtz2HRr5GgW5ySBm1ratDqbxy28CpnO1xPCV432ljoD5o7cNgfduWX+7kHGP+WehzAnbrCOXI3SC+wMdZt51PSDqMAdFfXbxYOnJnagar9xr0Mcl4wTGVOy7Kq0lwKmfVyqbTbLGGrs+vGeiu97aumd9bMo1sYqzhoEnBbbNvNITOju2UYne3I56azHC9QBlXtlFv5nf5UwjtzMgftfbT2Tji3xrso6N70PuhlH82XmUU/E+QkWk+/wngtrqDmXrqP4fViYXEBW7vPngigH0rlgvRtV2/cHP0X8aWXtKpe6E3Ib2PxfjBE+3DMPoJ1PdPYJx+x3vH+V8YKtKer4Ps3ym5DGU+fzKaN09eXW6553ad/kWoT+gHSwY+9XPfyxN8gKCktaVLwvACeUjYSTs5MVztv/U9ByyU0+4R8Tk7c+nqgBWABrMgkcppkEJeUJ+VIaHFumk7D4JD7qPGLpFuMf9TKtZO50eIARHXANJ5dv3z23OVBz9spYUUCMuNlQbNUVIxJGadjoa01ouNu1EQ5WDbjAdJjymyyT5QXNvm5i/ItPYYEfGeTOw4mfzvlPciLViuOdocSZIm+x+8HAhwEa5rhLIWD3oigxmDsDfldeQcMe38A3fXbvjqFVvFXfRrYJII7QxeWt09cOeOc0dT3URkHWdGIVUKEynl/UsVrx8xeUg00ABmLVEY+l8WFyHgV5b/asxeqfMLUnTuGnHaf1c+d1/avR5ZiGsUlMirzinEoShZ9//VgWckzTHNRVBLSOAKai5Fcj2Oo9zPTuomfTL6ERQ/fkfFAv8ArrDt8FPofqG15MHIv3b/QSpZpXCV5zESZZJmssvH3L+Oh98E68aMpWmNpxPcLFi9lASIXaSVS39lFRUTH8qT8P0Qe1zeZY7lW40G8qXNHCPlIG4tH90QH/mI2vvwbXtV3P9lN59oGOJ5DjXc83X0AoRYoNuNvPd/D33VfH+/r9T+IhBo4RBwAAA==&quot;"/>
    <we:property name="embedUrl" value="&quot;/reportEmbed?reportId=fb079112-566d-4422-8028-61cdcd2a140c&amp;config=eyJjbHVzdGVyVXJsIjoiaHR0cHM6Ly9XQUJJLVVTLUVBU1QyLXJlZGlyZWN0LmFuYWx5c2lzLndpbmRvd3MubmV0IiwiZW1iZWRGZWF0dXJlcyI6eyJtb2Rlcm5FbWJlZCI6dHJ1ZSwidXNhZ2VNZXRyaWNzVk5leHQiOnRydWV9fQ%3D%3D&amp;disableSensitivityBanner=true&quot;"/>
    <we:property name="datasetId" value="&quot;0838125b-b7bd-42e4-9465-8e2049698853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Brian King</cp:lastModifiedBy>
  <cp:revision>4</cp:revision>
  <dcterms:created xsi:type="dcterms:W3CDTF">2018-06-07T21:39:02Z</dcterms:created>
  <dcterms:modified xsi:type="dcterms:W3CDTF">2023-04-04T00:10:50Z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