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5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6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4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5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3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4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6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7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3321F-385C-4480-B697-958715DAE754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DA48-7CBF-4281-912E-152FBB5B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369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539" y="446543"/>
            <a:ext cx="2076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>
                <a:solidFill>
                  <a:srgbClr val="000000"/>
                </a:solidFill>
                <a:latin typeface="Calibri" panose="020F0502020204030204" pitchFamily="34" charset="0"/>
              </a:rPr>
              <a:t>Pie Chart</a:t>
            </a:r>
            <a:endParaRPr lang="en-IN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09" y="1154429"/>
            <a:ext cx="7153275" cy="444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58" y="3671248"/>
            <a:ext cx="3270911" cy="282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56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Create a Basic Histogram in </a:t>
            </a:r>
            <a:r>
              <a:rPr lang="en-IN" b="1" dirty="0" err="1"/>
              <a:t>Matplotlib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724"/>
            <a:ext cx="7446219" cy="5083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969" t="13372"/>
          <a:stretch/>
        </p:blipFill>
        <p:spPr>
          <a:xfrm>
            <a:off x="7728160" y="3971499"/>
            <a:ext cx="4309164" cy="277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7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665" y="419247"/>
            <a:ext cx="4188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Bar Plot using </a:t>
            </a:r>
            <a:r>
              <a:rPr lang="en-IN" sz="28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Matplotlib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50" y="1241849"/>
            <a:ext cx="5792469" cy="54115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94" y="3000259"/>
            <a:ext cx="5568506" cy="36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117" y="282770"/>
            <a:ext cx="4652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3D Plots using </a:t>
            </a:r>
            <a:r>
              <a:rPr lang="en-IN" sz="2800" b="1" dirty="0" err="1">
                <a:solidFill>
                  <a:srgbClr val="000000"/>
                </a:solidFill>
              </a:rPr>
              <a:t>Plotly</a:t>
            </a:r>
            <a:r>
              <a:rPr lang="en-IN" sz="2800" b="1" dirty="0">
                <a:solidFill>
                  <a:srgbClr val="000000"/>
                </a:solidFill>
              </a:rPr>
              <a:t> Libraries </a:t>
            </a:r>
            <a:endParaRPr lang="en-I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109"/>
          <a:stretch/>
        </p:blipFill>
        <p:spPr>
          <a:xfrm>
            <a:off x="474449" y="946528"/>
            <a:ext cx="6922638" cy="5150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75" y="3424948"/>
            <a:ext cx="45053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0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numpy.array</a:t>
            </a:r>
            <a:r>
              <a:rPr lang="en-IN" dirty="0" smtClean="0"/>
              <a:t>() in Python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/>
              <a:t>homogeneous multidimensional array is the main object of </a:t>
            </a:r>
            <a:r>
              <a:rPr lang="en-IN" b="1" dirty="0" err="1"/>
              <a:t>NumPy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is basically a table of elements which are all of the same type and indexed by a tuple of positive integers.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dimensions are called axis in </a:t>
            </a:r>
            <a:r>
              <a:rPr lang="en-IN" dirty="0" err="1"/>
              <a:t>NumPy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32" y="4129584"/>
            <a:ext cx="5426691" cy="23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8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30" y="2745576"/>
            <a:ext cx="8810625" cy="3388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0547"/>
          <a:stretch/>
        </p:blipFill>
        <p:spPr>
          <a:xfrm>
            <a:off x="7274257" y="0"/>
            <a:ext cx="4749420" cy="256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6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781147"/>
            <a:ext cx="8590768" cy="59050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6" y="134816"/>
            <a:ext cx="109000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0" i="0" dirty="0" smtClean="0">
                <a:solidFill>
                  <a:srgbClr val="610B38"/>
                </a:solidFill>
                <a:effectLst/>
                <a:latin typeface="erdana"/>
              </a:rPr>
              <a:t>Finding the minimum and maximum elements from the array</a:t>
            </a:r>
            <a:endParaRPr lang="en-IN" sz="2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301586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79290" y="270055"/>
            <a:ext cx="26014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 err="1">
                <a:solidFill>
                  <a:srgbClr val="610B38"/>
                </a:solidFill>
                <a:latin typeface="erdana"/>
              </a:rPr>
              <a:t>NumPy</a:t>
            </a:r>
            <a:r>
              <a:rPr lang="en-IN" b="0" i="0" dirty="0" smtClean="0">
                <a:solidFill>
                  <a:srgbClr val="610B38"/>
                </a:solidFill>
                <a:effectLst/>
                <a:latin typeface="erdana"/>
              </a:rPr>
              <a:t> </a:t>
            </a:r>
          </a:p>
          <a:p>
            <a:pPr algn="just"/>
            <a:r>
              <a:rPr lang="en-IN" sz="2800" dirty="0" smtClean="0">
                <a:solidFill>
                  <a:srgbClr val="610B38"/>
                </a:solidFill>
                <a:latin typeface="erdana"/>
              </a:rPr>
              <a:t>Sorting</a:t>
            </a:r>
            <a:endParaRPr lang="en-IN" sz="2800" dirty="0">
              <a:solidFill>
                <a:srgbClr val="610B38"/>
              </a:solidFill>
              <a:latin typeface="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1" y="129524"/>
            <a:ext cx="5400488" cy="672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91140" y="214531"/>
            <a:ext cx="18053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dirty="0" err="1">
                <a:solidFill>
                  <a:srgbClr val="610B38"/>
                </a:solidFill>
                <a:latin typeface="erdana"/>
              </a:rPr>
              <a:t>NumPy</a:t>
            </a:r>
            <a:r>
              <a:rPr lang="en-IN" b="0" i="0" dirty="0" smtClean="0">
                <a:solidFill>
                  <a:srgbClr val="610B38"/>
                </a:solidFill>
                <a:effectLst/>
                <a:latin typeface="erdana"/>
              </a:rPr>
              <a:t> </a:t>
            </a:r>
            <a:endParaRPr lang="en-IN" sz="2800" dirty="0">
              <a:solidFill>
                <a:srgbClr val="610B38"/>
              </a:solidFill>
              <a:latin typeface="erdana"/>
            </a:endParaRPr>
          </a:p>
          <a:p>
            <a:pPr algn="just"/>
            <a:r>
              <a:rPr lang="en-IN" sz="2800" dirty="0" smtClean="0">
                <a:solidFill>
                  <a:srgbClr val="610B38"/>
                </a:solidFill>
                <a:latin typeface="erdana"/>
              </a:rPr>
              <a:t>Searching</a:t>
            </a:r>
            <a:endParaRPr lang="en-IN" sz="2800" dirty="0">
              <a:solidFill>
                <a:srgbClr val="610B38"/>
              </a:solidFill>
              <a:latin typeface="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9" y="1494857"/>
            <a:ext cx="6716618" cy="35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4006" y="310066"/>
            <a:ext cx="425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0" i="0" dirty="0" err="1" smtClean="0">
                <a:solidFill>
                  <a:srgbClr val="610B38"/>
                </a:solidFill>
                <a:effectLst/>
                <a:latin typeface="erdana"/>
              </a:rPr>
              <a:t>numpy.unique</a:t>
            </a:r>
            <a:r>
              <a:rPr lang="en-IN" sz="2800" b="0" i="0" dirty="0" smtClean="0">
                <a:solidFill>
                  <a:srgbClr val="610B38"/>
                </a:solidFill>
                <a:effectLst/>
                <a:latin typeface="erdana"/>
              </a:rPr>
              <a:t>() in Python</a:t>
            </a:r>
            <a:endParaRPr lang="en-IN" sz="2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00" y="1310541"/>
            <a:ext cx="6258779" cy="329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395" y="228179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N" b="1" i="0" dirty="0" smtClean="0">
                <a:solidFill>
                  <a:srgbClr val="273239"/>
                </a:solidFill>
                <a:effectLst/>
                <a:latin typeface="Nunito"/>
              </a:rPr>
              <a:t>Linear Plot using </a:t>
            </a:r>
            <a:r>
              <a:rPr lang="en-IN" b="1" i="0" dirty="0" err="1" smtClean="0">
                <a:solidFill>
                  <a:srgbClr val="273239"/>
                </a:solidFill>
                <a:effectLst/>
                <a:latin typeface="Nunito"/>
              </a:rPr>
              <a:t>matplotlib.pyplot</a:t>
            </a:r>
            <a:endParaRPr lang="en-IN" b="1" i="0" dirty="0">
              <a:solidFill>
                <a:srgbClr val="273239"/>
              </a:solidFill>
              <a:effectLst/>
              <a:latin typeface="Nuni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5" y="597511"/>
            <a:ext cx="7317465" cy="57300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815" y="3480326"/>
            <a:ext cx="4871185" cy="33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2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0" y="118208"/>
            <a:ext cx="11633591" cy="6323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3876675"/>
            <a:ext cx="42100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erdana</vt:lpstr>
      <vt:lpstr>Nunito</vt:lpstr>
      <vt:lpstr>Times New Roman</vt:lpstr>
      <vt:lpstr>Office Theme</vt:lpstr>
      <vt:lpstr>Numpy</vt:lpstr>
      <vt:lpstr>numpy.array() in Python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a Basic Histogram in Matplotlib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Kushal Kumar</dc:creator>
  <cp:lastModifiedBy>Kushal Kumar</cp:lastModifiedBy>
  <cp:revision>14</cp:revision>
  <dcterms:created xsi:type="dcterms:W3CDTF">2024-04-03T19:16:20Z</dcterms:created>
  <dcterms:modified xsi:type="dcterms:W3CDTF">2024-04-03T20:01:54Z</dcterms:modified>
</cp:coreProperties>
</file>