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299A-EC33-BA42-8071-CDA33ACC9F1B}" type="datetimeFigureOut">
              <a:rPr lang="en-US" smtClean="0"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2283-C1D7-CC4E-989F-52655E4F03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Law One – IOS App Screens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_scre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" y="0"/>
            <a:ext cx="86590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_scre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" y="0"/>
            <a:ext cx="86590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_scre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" y="0"/>
            <a:ext cx="865909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_scre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" y="0"/>
            <a:ext cx="8659089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Law One – IOS App Screens</vt:lpstr>
      <vt:lpstr>Slide 2</vt:lpstr>
      <vt:lpstr>Slide 3</vt:lpstr>
      <vt:lpstr>Slide 4</vt:lpstr>
      <vt:lpstr>Slide 5</vt:lpstr>
    </vt:vector>
  </TitlesOfParts>
  <Company>Chaos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One – IOS App Screens</dc:title>
  <dc:creator>Charles Gichuki</dc:creator>
  <cp:lastModifiedBy>Charles Gichuki</cp:lastModifiedBy>
  <cp:revision>1</cp:revision>
  <dcterms:created xsi:type="dcterms:W3CDTF">2013-01-15T01:35:46Z</dcterms:created>
  <dcterms:modified xsi:type="dcterms:W3CDTF">2013-01-15T01:41:17Z</dcterms:modified>
</cp:coreProperties>
</file>