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1" d="100"/>
          <a:sy n="111" d="100"/>
        </p:scale>
        <p:origin x="-174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B2A5-2ED1-40FC-B3BC-AF5D74CC3864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0105-4C0E-41D1-8C5E-19629AF43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B2A5-2ED1-40FC-B3BC-AF5D74CC3864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0105-4C0E-41D1-8C5E-19629AF43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B2A5-2ED1-40FC-B3BC-AF5D74CC3864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0105-4C0E-41D1-8C5E-19629AF43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B2A5-2ED1-40FC-B3BC-AF5D74CC3864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0105-4C0E-41D1-8C5E-19629AF43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B2A5-2ED1-40FC-B3BC-AF5D74CC3864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0105-4C0E-41D1-8C5E-19629AF43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B2A5-2ED1-40FC-B3BC-AF5D74CC3864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0105-4C0E-41D1-8C5E-19629AF43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B2A5-2ED1-40FC-B3BC-AF5D74CC3864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0105-4C0E-41D1-8C5E-19629AF43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B2A5-2ED1-40FC-B3BC-AF5D74CC3864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0105-4C0E-41D1-8C5E-19629AF43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B2A5-2ED1-40FC-B3BC-AF5D74CC3864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0105-4C0E-41D1-8C5E-19629AF43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B2A5-2ED1-40FC-B3BC-AF5D74CC3864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0105-4C0E-41D1-8C5E-19629AF43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B2A5-2ED1-40FC-B3BC-AF5D74CC3864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0105-4C0E-41D1-8C5E-19629AF43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9B2A5-2ED1-40FC-B3BC-AF5D74CC3864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A0105-4C0E-41D1-8C5E-19629AF43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2400" y="685800"/>
          <a:ext cx="8839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3848040" imgH="482400" progId="Equation.3">
                  <p:embed/>
                </p:oleObj>
              </mc:Choice>
              <mc:Fallback>
                <p:oleObj name="Equation" r:id="rId3" imgW="384804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685800"/>
                        <a:ext cx="88392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568296"/>
              </p:ext>
            </p:extLst>
          </p:nvPr>
        </p:nvGraphicFramePr>
        <p:xfrm>
          <a:off x="1905000" y="3657600"/>
          <a:ext cx="3881437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1688760" imgH="863280" progId="Equation.3">
                  <p:embed/>
                </p:oleObj>
              </mc:Choice>
              <mc:Fallback>
                <p:oleObj name="Equation" r:id="rId5" imgW="1688760" imgH="863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657600"/>
                        <a:ext cx="3881437" cy="190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28600" y="1828800"/>
          <a:ext cx="2801938" cy="145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7" imgW="1218960" imgH="660240" progId="Equation.3">
                  <p:embed/>
                </p:oleObj>
              </mc:Choice>
              <mc:Fallback>
                <p:oleObj name="Equation" r:id="rId7" imgW="1218960" imgH="660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28800"/>
                        <a:ext cx="2801938" cy="1458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blank</vt:lpstr>
      <vt:lpstr>Equation</vt:lpstr>
      <vt:lpstr>Microsoft Equation 3.0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</dc:creator>
  <cp:lastModifiedBy>bnmurphy</cp:lastModifiedBy>
  <cp:revision>8</cp:revision>
  <dcterms:created xsi:type="dcterms:W3CDTF">2013-09-10T20:42:43Z</dcterms:created>
  <dcterms:modified xsi:type="dcterms:W3CDTF">2013-09-11T10:05:28Z</dcterms:modified>
</cp:coreProperties>
</file>