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4" r:id="rId9"/>
    <p:sldId id="263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B2A5-2ED1-40FC-B3BC-AF5D74CC3864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0105-4C0E-41D1-8C5E-19629AF43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B2A5-2ED1-40FC-B3BC-AF5D74CC3864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0105-4C0E-41D1-8C5E-19629AF43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B2A5-2ED1-40FC-B3BC-AF5D74CC3864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0105-4C0E-41D1-8C5E-19629AF43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B2A5-2ED1-40FC-B3BC-AF5D74CC3864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0105-4C0E-41D1-8C5E-19629AF43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B2A5-2ED1-40FC-B3BC-AF5D74CC3864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0105-4C0E-41D1-8C5E-19629AF43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B2A5-2ED1-40FC-B3BC-AF5D74CC3864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0105-4C0E-41D1-8C5E-19629AF43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B2A5-2ED1-40FC-B3BC-AF5D74CC3864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0105-4C0E-41D1-8C5E-19629AF43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B2A5-2ED1-40FC-B3BC-AF5D74CC3864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0105-4C0E-41D1-8C5E-19629AF43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B2A5-2ED1-40FC-B3BC-AF5D74CC3864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0105-4C0E-41D1-8C5E-19629AF43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B2A5-2ED1-40FC-B3BC-AF5D74CC3864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0105-4C0E-41D1-8C5E-19629AF43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B2A5-2ED1-40FC-B3BC-AF5D74CC3864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0105-4C0E-41D1-8C5E-19629AF43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9B2A5-2ED1-40FC-B3BC-AF5D74CC3864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A0105-4C0E-41D1-8C5E-19629AF43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Comparing Mixing and Evaporation Timescales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6400800" cy="235381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Calculating X = </a:t>
            </a:r>
            <a:r>
              <a:rPr lang="en-US" sz="2400" dirty="0" err="1" smtClean="0"/>
              <a:t>tau_evap</a:t>
            </a:r>
            <a:r>
              <a:rPr lang="en-US" sz="2400" dirty="0" smtClean="0"/>
              <a:t> / </a:t>
            </a:r>
            <a:r>
              <a:rPr lang="en-US" sz="2400" dirty="0" err="1" smtClean="0"/>
              <a:t>tau_mix</a:t>
            </a: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r>
              <a:rPr lang="en-US" sz="2400" dirty="0" smtClean="0"/>
              <a:t>2. Calculating cutoff volatility as a function of </a:t>
            </a:r>
            <a:r>
              <a:rPr lang="en-US" sz="2400" dirty="0" err="1" smtClean="0"/>
              <a:t>Dmix</a:t>
            </a:r>
            <a:r>
              <a:rPr lang="en-US" sz="2400" dirty="0" smtClean="0"/>
              <a:t> and Size at 298 K</a:t>
            </a:r>
          </a:p>
          <a:p>
            <a:endParaRPr lang="en-US" sz="2400" dirty="0" smtClean="0"/>
          </a:p>
          <a:p>
            <a:r>
              <a:rPr lang="en-US" sz="2400" dirty="0" smtClean="0"/>
              <a:t>3. Calculating cutoff C*(298 K) as a function of T and H2O mole fraction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Convert saturation concentration to C*(298 K) with </a:t>
            </a:r>
            <a:r>
              <a:rPr lang="en-US" sz="2800" dirty="0" err="1" smtClean="0"/>
              <a:t>dHvap</a:t>
            </a:r>
            <a:r>
              <a:rPr lang="en-US" sz="2800" dirty="0" smtClean="0"/>
              <a:t> = 100 kJ/mol</a:t>
            </a:r>
            <a:endParaRPr lang="en-US" sz="2800" dirty="0"/>
          </a:p>
        </p:txBody>
      </p:sp>
      <p:pic>
        <p:nvPicPr>
          <p:cNvPr id="4" name="Picture 3" descr="cstar_from_TDp_H2O1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2093290"/>
            <a:ext cx="4515228" cy="3167759"/>
          </a:xfrm>
          <a:prstGeom prst="rect">
            <a:avLst/>
          </a:prstGeom>
        </p:spPr>
      </p:pic>
      <p:pic>
        <p:nvPicPr>
          <p:cNvPr id="5" name="Picture 4" descr="cstar_from_TDp_H2O2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93276" y="2093290"/>
            <a:ext cx="4515228" cy="31677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star_from_TDp_H2O3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44824"/>
            <a:ext cx="4618712" cy="3240360"/>
          </a:xfrm>
          <a:prstGeom prst="rect">
            <a:avLst/>
          </a:prstGeom>
        </p:spPr>
      </p:pic>
      <p:pic>
        <p:nvPicPr>
          <p:cNvPr id="5" name="Picture 4" descr="cstar_from_TDp_H2O4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844824"/>
            <a:ext cx="4618712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star_from_TDp_H2O5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44824"/>
            <a:ext cx="4618712" cy="3240360"/>
          </a:xfrm>
          <a:prstGeom prst="rect">
            <a:avLst/>
          </a:prstGeom>
        </p:spPr>
      </p:pic>
      <p:pic>
        <p:nvPicPr>
          <p:cNvPr id="5" name="Picture 4" descr="cstar_from_TDp_H2O6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2" y="1844824"/>
            <a:ext cx="4618712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1. Calculating </a:t>
            </a:r>
            <a:r>
              <a:rPr lang="en-US" sz="3200" dirty="0" smtClean="0"/>
              <a:t>X = </a:t>
            </a:r>
            <a:r>
              <a:rPr lang="en-US" sz="3200" dirty="0" err="1" smtClean="0"/>
              <a:t>tau_evap</a:t>
            </a:r>
            <a:r>
              <a:rPr lang="en-US" sz="3200" dirty="0" smtClean="0"/>
              <a:t> / </a:t>
            </a:r>
            <a:r>
              <a:rPr lang="en-US" sz="3200" dirty="0" err="1" smtClean="0"/>
              <a:t>tau_mix</a:t>
            </a:r>
            <a:endParaRPr lang="en-US" sz="32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55576" y="1412776"/>
          <a:ext cx="7923714" cy="4680520"/>
        </p:xfrm>
        <a:graphic>
          <a:graphicData uri="http://schemas.openxmlformats.org/presentationml/2006/ole">
            <p:oleObj spid="_x0000_s1026" name="Equation" r:id="rId3" imgW="2730240" imgH="161280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56177" y="501317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 with units here!</a:t>
            </a:r>
          </a:p>
          <a:p>
            <a:r>
              <a:rPr lang="en-US" dirty="0" smtClean="0"/>
              <a:t>Need to figure out mass inconsistency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X_from_DpVol_Diff2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04664"/>
            <a:ext cx="4176464" cy="2930092"/>
          </a:xfrm>
          <a:prstGeom prst="rect">
            <a:avLst/>
          </a:prstGeom>
        </p:spPr>
      </p:pic>
      <p:pic>
        <p:nvPicPr>
          <p:cNvPr id="6" name="Picture 5" descr="X_from_DpVol_Diff3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3739268"/>
            <a:ext cx="4176464" cy="2930092"/>
          </a:xfrm>
          <a:prstGeom prst="rect">
            <a:avLst/>
          </a:prstGeom>
        </p:spPr>
      </p:pic>
      <p:pic>
        <p:nvPicPr>
          <p:cNvPr id="7" name="Picture 6" descr="X_from_DpVol_Diff4.t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6016" y="404664"/>
            <a:ext cx="4176464" cy="2930092"/>
          </a:xfrm>
          <a:prstGeom prst="rect">
            <a:avLst/>
          </a:prstGeom>
        </p:spPr>
      </p:pic>
      <p:pic>
        <p:nvPicPr>
          <p:cNvPr id="8" name="Picture 7" descr="X_from_DpVol_Diff5.t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6016" y="3672922"/>
            <a:ext cx="4176464" cy="2930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27784" y="0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All contours are showing log10(X)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2. Calculating cutoff volatility as a function of </a:t>
            </a:r>
            <a:r>
              <a:rPr lang="en-US" sz="2400" dirty="0" err="1" smtClean="0"/>
              <a:t>Dmix</a:t>
            </a:r>
            <a:r>
              <a:rPr lang="en-US" sz="2400" dirty="0" smtClean="0"/>
              <a:t> and Size at 298 K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Picture 3" descr="Vol_from_DiffDp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191091"/>
            <a:ext cx="7603284" cy="53342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3. Calculating cutoff C*(298 K) as a function of T and H2O mole fraction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experimental Viscosity</a:t>
            </a:r>
          </a:p>
          <a:p>
            <a:r>
              <a:rPr lang="en-US" dirty="0" smtClean="0"/>
              <a:t>Calculate mixing timescale as a function of T and H2O</a:t>
            </a:r>
          </a:p>
          <a:p>
            <a:r>
              <a:rPr lang="en-US" dirty="0" smtClean="0"/>
              <a:t>Calculate volatility corresponding to evaporation timescale equal to that mixing time scale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Experimental data. Viscosity as a function of T and H2O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23527" y="1844824"/>
            <a:ext cx="8102979" cy="41044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sat_from_TDp_H2O1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28800"/>
            <a:ext cx="4516075" cy="3168352"/>
          </a:xfrm>
          <a:prstGeom prst="rect">
            <a:avLst/>
          </a:prstGeom>
        </p:spPr>
      </p:pic>
      <p:pic>
        <p:nvPicPr>
          <p:cNvPr id="11" name="Picture 10" descr="csat_from_TDp_H2O2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27925" y="1628800"/>
            <a:ext cx="4516075" cy="31683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sat_from_TDp_H2O4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28800"/>
            <a:ext cx="4516075" cy="3168352"/>
          </a:xfrm>
          <a:prstGeom prst="rect">
            <a:avLst/>
          </a:prstGeom>
        </p:spPr>
      </p:pic>
      <p:pic>
        <p:nvPicPr>
          <p:cNvPr id="8" name="Picture 7" descr="csat_from_TDp_H2O3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27925" y="1628800"/>
            <a:ext cx="4516075" cy="31683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sat_from_TDp_H2O5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060848"/>
            <a:ext cx="4516075" cy="3168352"/>
          </a:xfrm>
          <a:prstGeom prst="rect">
            <a:avLst/>
          </a:prstGeom>
        </p:spPr>
      </p:pic>
      <p:pic>
        <p:nvPicPr>
          <p:cNvPr id="6" name="Picture 5" descr="csat_from_TDp_H2O6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2060848"/>
            <a:ext cx="4516075" cy="31683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191</TotalTime>
  <Words>152</Words>
  <Application>Microsoft Office PowerPoint</Application>
  <PresentationFormat>On-screen Show (4:3)</PresentationFormat>
  <Paragraphs>17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blank</vt:lpstr>
      <vt:lpstr>Microsoft Equation 3.0</vt:lpstr>
      <vt:lpstr>Comparing Mixing and Evaporation Timescales</vt:lpstr>
      <vt:lpstr>1. Calculating X = tau_evap / tau_mix</vt:lpstr>
      <vt:lpstr>Slide 3</vt:lpstr>
      <vt:lpstr>2. Calculating cutoff volatility as a function of Dmix and Size at 298 K </vt:lpstr>
      <vt:lpstr>3. Calculating cutoff C*(298 K) as a function of T and H2O mole fraction </vt:lpstr>
      <vt:lpstr>Experimental data. Viscosity as a function of T and H2O</vt:lpstr>
      <vt:lpstr>Slide 7</vt:lpstr>
      <vt:lpstr>Slide 8</vt:lpstr>
      <vt:lpstr>Slide 9</vt:lpstr>
      <vt:lpstr>Convert saturation concentration to C*(298 K) with dHvap = 100 kJ/mol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</dc:creator>
  <cp:lastModifiedBy>Ben</cp:lastModifiedBy>
  <cp:revision>22</cp:revision>
  <dcterms:created xsi:type="dcterms:W3CDTF">2014-01-12T10:41:31Z</dcterms:created>
  <dcterms:modified xsi:type="dcterms:W3CDTF">2014-01-12T13:52:45Z</dcterms:modified>
</cp:coreProperties>
</file>