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591" autoAdjust="0"/>
  </p:normalViewPr>
  <p:slideViewPr>
    <p:cSldViewPr snapToGrid="0" snapToObjects="1">
      <p:cViewPr varScale="1">
        <p:scale>
          <a:sx n="116" d="100"/>
          <a:sy n="116" d="100"/>
        </p:scale>
        <p:origin x="-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3A8-8AAE-C644-88BA-8AE54D099F24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abibbo@fullsail.com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1 -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(Email me from an email you check daily)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know already?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SQL: Structured Query Language</a:t>
            </a:r>
          </a:p>
          <a:p>
            <a:r>
              <a:rPr lang="en-US" dirty="0" smtClean="0"/>
              <a:t>Database Normalization</a:t>
            </a:r>
          </a:p>
          <a:p>
            <a:r>
              <a:rPr lang="en-US" dirty="0" smtClean="0"/>
              <a:t>Relationships &amp; Indexes</a:t>
            </a:r>
          </a:p>
          <a:p>
            <a:r>
              <a:rPr lang="en-US" dirty="0" smtClean="0"/>
              <a:t>Performance Tuning</a:t>
            </a:r>
          </a:p>
          <a:p>
            <a:r>
              <a:rPr lang="en-US" dirty="0" smtClean="0"/>
              <a:t>My SQL</a:t>
            </a:r>
          </a:p>
          <a:p>
            <a:r>
              <a:rPr lang="en-US" dirty="0" smtClean="0"/>
              <a:t>GIT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6 Labs</a:t>
            </a:r>
          </a:p>
          <a:p>
            <a:r>
              <a:rPr lang="en-US" dirty="0" smtClean="0"/>
              <a:t>2 Quizzes</a:t>
            </a:r>
          </a:p>
          <a:p>
            <a:r>
              <a:rPr lang="en-US" dirty="0" smtClean="0"/>
              <a:t>1 Practical</a:t>
            </a:r>
          </a:p>
          <a:p>
            <a:r>
              <a:rPr lang="en-US" dirty="0" smtClean="0"/>
              <a:t>Screen captures are due every day (2-6). These should include a summary of what you learned the previous class or some database related topic. A minimum of 3 screen captures must be submitted to pass.</a:t>
            </a:r>
          </a:p>
          <a:p>
            <a:r>
              <a:rPr lang="en-US" dirty="0" smtClean="0"/>
              <a:t>Student Lecture</a:t>
            </a:r>
            <a:r>
              <a:rPr lang="en-US" dirty="0" smtClean="0"/>
              <a:t> (</a:t>
            </a:r>
            <a:r>
              <a:rPr lang="en-US" smtClean="0"/>
              <a:t>5 mins)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	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814918" cy="32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459"/>
                <a:gridCol w="1907459"/>
              </a:tblGrid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6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2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Screen Captures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work will have a 25% deduction per 24 hours past the due date.</a:t>
            </a:r>
          </a:p>
          <a:p>
            <a:r>
              <a:rPr lang="en-US" dirty="0" smtClean="0"/>
              <a:t>Ex: If the lab is due at 8am Monday Morning but it was submitted Tuesday at 6pm, the highest grade possible is a 50%.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Appointment</a:t>
            </a:r>
          </a:p>
          <a:p>
            <a:r>
              <a:rPr lang="en-US" dirty="0" smtClean="0"/>
              <a:t>AIM or Email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Sail Class Policies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cell phones to silent</a:t>
            </a:r>
          </a:p>
          <a:p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Tardy after: 15</a:t>
            </a:r>
          </a:p>
          <a:p>
            <a:pPr lvl="1"/>
            <a:r>
              <a:rPr lang="en-US" dirty="0" smtClean="0"/>
              <a:t>1 hour after: 30</a:t>
            </a:r>
          </a:p>
          <a:p>
            <a:pPr lvl="1"/>
            <a:r>
              <a:rPr lang="en-US" dirty="0" smtClean="0"/>
              <a:t>Excused absences </a:t>
            </a:r>
            <a:r>
              <a:rPr lang="en-US" smtClean="0"/>
              <a:t>require documentation</a:t>
            </a:r>
          </a:p>
          <a:p>
            <a:r>
              <a:rPr lang="en-US" dirty="0" smtClean="0"/>
              <a:t>See the student manual regarding  behavior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218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DBS  Day 1 - Introduction</vt:lpstr>
      <vt:lpstr>What should you know already?</vt:lpstr>
      <vt:lpstr>What will you learn?</vt:lpstr>
      <vt:lpstr>Structure </vt:lpstr>
      <vt:lpstr>Grading </vt:lpstr>
      <vt:lpstr>Late Work</vt:lpstr>
      <vt:lpstr>Office Hours </vt:lpstr>
      <vt:lpstr>Full Sail Class Policies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Cabibbo</dc:creator>
  <cp:lastModifiedBy>John Cabibbo</cp:lastModifiedBy>
  <cp:revision>38</cp:revision>
  <dcterms:created xsi:type="dcterms:W3CDTF">2013-04-09T19:14:42Z</dcterms:created>
  <dcterms:modified xsi:type="dcterms:W3CDTF">2013-04-09T19:18:49Z</dcterms:modified>
</cp:coreProperties>
</file>