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sldIdLst>
    <p:sldId id="256" r:id="rId6"/>
    <p:sldId id="258" r:id="rId7"/>
  </p:sldIdLst>
  <p:sldSz cx="21388388" cy="30279975"/>
  <p:notesSz cx="6858000" cy="9144000"/>
  <p:defaultTextStyle>
    <a:defPPr>
      <a:defRPr lang="en-US"/>
    </a:defPPr>
    <a:lvl1pPr marL="0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40018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80036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20054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60071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200089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40107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80125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20143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4"/>
    <p:restoredTop sz="94645"/>
  </p:normalViewPr>
  <p:slideViewPr>
    <p:cSldViewPr snapToGrid="0" snapToObjects="1">
      <p:cViewPr>
        <p:scale>
          <a:sx n="23" d="100"/>
          <a:sy n="23" d="100"/>
        </p:scale>
        <p:origin x="-2580" y="-43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anfield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199" y="5888177"/>
            <a:ext cx="19071901" cy="19086373"/>
          </a:xfrm>
          <a:prstGeom prst="rect">
            <a:avLst/>
          </a:prstGeom>
        </p:spPr>
        <p:txBody>
          <a:bodyPr anchor="ctr"/>
          <a:lstStyle>
            <a:lvl1pPr algn="ctr">
              <a:defRPr sz="60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 smtClean="0"/>
              <a:t>Click to edit content.</a:t>
            </a:r>
            <a:br>
              <a:rPr lang="en-GB" dirty="0" smtClean="0"/>
            </a:br>
            <a:r>
              <a:rPr lang="en-GB" dirty="0" smtClean="0"/>
              <a:t>Do not exceed the size of this box to ensure all of your content is printed.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25461913"/>
            <a:ext cx="12214224" cy="1341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C406D"/>
                </a:solidFill>
              </a:defRPr>
            </a:lvl5pPr>
          </a:lstStyle>
          <a:p>
            <a:pPr lvl="0"/>
            <a:r>
              <a:rPr lang="en-GB" dirty="0" smtClean="0"/>
              <a:t>Author(s) Name(s): Title, First Name, Surname. Arial 36pt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158875" y="27290713"/>
            <a:ext cx="12214225" cy="712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 marL="3208264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Address and email address details. Arial 32pt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4916150" y="25461913"/>
            <a:ext cx="5303838" cy="3970337"/>
          </a:xfrm>
          <a:prstGeom prst="rect">
            <a:avLst/>
          </a:prstGeom>
        </p:spPr>
        <p:txBody>
          <a:bodyPr anchor="ctr"/>
          <a:lstStyle>
            <a:lvl1pPr marL="401033" indent="0" algn="ctr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pPr marL="802066" marR="0" lvl="0" indent="-401033" algn="l" defTabSz="1604132" rtl="0" eaLnBrk="1" fontAlgn="auto" latinLnBrk="0" hangingPunct="1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Sponsor’s details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24588" y="1485898"/>
            <a:ext cx="13995400" cy="322869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8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Title, Arial Bold 68pt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6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l of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199" y="5888177"/>
            <a:ext cx="19071901" cy="19086373"/>
          </a:xfrm>
          <a:prstGeom prst="rect">
            <a:avLst/>
          </a:prstGeom>
        </p:spPr>
        <p:txBody>
          <a:bodyPr anchor="ctr"/>
          <a:lstStyle>
            <a:lvl1pPr algn="ctr">
              <a:defRPr sz="60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 smtClean="0"/>
              <a:t>Click to edit content.</a:t>
            </a:r>
            <a:br>
              <a:rPr lang="en-GB" dirty="0" smtClean="0"/>
            </a:br>
            <a:r>
              <a:rPr lang="en-GB" dirty="0" smtClean="0"/>
              <a:t>Do not exceed the size of this box to ensure all of your content is printed.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25461913"/>
            <a:ext cx="12214224" cy="1341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C406D"/>
                </a:solidFill>
              </a:defRPr>
            </a:lvl5pPr>
          </a:lstStyle>
          <a:p>
            <a:pPr lvl="0"/>
            <a:r>
              <a:rPr lang="en-GB" dirty="0" smtClean="0"/>
              <a:t>Author(s) Name(s): Title, First Name, Surname. Arial 36pt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158875" y="27290713"/>
            <a:ext cx="12214225" cy="712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 marL="3208264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Address and email address details. Arial 32pt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4916150" y="25461913"/>
            <a:ext cx="5303838" cy="3970337"/>
          </a:xfrm>
          <a:prstGeom prst="rect">
            <a:avLst/>
          </a:prstGeom>
        </p:spPr>
        <p:txBody>
          <a:bodyPr anchor="ctr"/>
          <a:lstStyle>
            <a:lvl1pPr marL="401033" indent="0" algn="ctr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pPr marL="802066" marR="0" lvl="0" indent="-401033" algn="l" defTabSz="1604132" rtl="0" eaLnBrk="1" fontAlgn="auto" latinLnBrk="0" hangingPunct="1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Sponsor’s details here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24588" y="1485898"/>
            <a:ext cx="13995400" cy="322869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8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Title, Arial Bold 68pt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080000"/>
            <a:ext cx="3960000" cy="3960000"/>
          </a:xfrm>
          <a:prstGeom prst="rect">
            <a:avLst/>
          </a:prstGeom>
        </p:spPr>
      </p:pic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1159200" y="28311907"/>
            <a:ext cx="8677730" cy="8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59" tIns="32479" rIns="64959" bIns="3247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 dirty="0">
                <a:solidFill>
                  <a:srgbClr val="0C406D"/>
                </a:solidFill>
                <a:cs typeface="Arial" panose="020B0604020202020204" pitchFamily="34" charset="0"/>
              </a:rPr>
              <a:t>www.cranfield.ac.uk</a:t>
            </a:r>
          </a:p>
        </p:txBody>
      </p:sp>
    </p:spTree>
    <p:extLst>
      <p:ext uri="{BB962C8B-B14F-4D97-AF65-F5344CB8AC3E}">
        <p14:creationId xmlns:p14="http://schemas.microsoft.com/office/powerpoint/2010/main" val="1876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1604132" rtl="0" eaLnBrk="1" latinLnBrk="0" hangingPunct="1">
        <a:lnSpc>
          <a:spcPct val="90000"/>
        </a:lnSpc>
        <a:spcBef>
          <a:spcPct val="0"/>
        </a:spcBef>
        <a:buNone/>
        <a:defRPr sz="7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33" indent="-401033" algn="l" defTabSz="1604132" rtl="0" eaLnBrk="1" latinLnBrk="0" hangingPunct="1">
        <a:lnSpc>
          <a:spcPct val="90000"/>
        </a:lnSpc>
        <a:spcBef>
          <a:spcPts val="1754"/>
        </a:spcBef>
        <a:buFont typeface="Arial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9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16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3pPr>
      <a:lvl4pPr marL="280723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297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363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42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49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56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6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13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19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264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33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39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46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52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080000"/>
            <a:ext cx="3960000" cy="3960000"/>
          </a:xfrm>
          <a:prstGeom prst="rect">
            <a:avLst/>
          </a:prstGeom>
        </p:spPr>
      </p:pic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1159200" y="28311907"/>
            <a:ext cx="8677730" cy="8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59" tIns="32479" rIns="64959" bIns="3247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 dirty="0" err="1" smtClean="0">
                <a:solidFill>
                  <a:srgbClr val="0C406D"/>
                </a:solidFill>
                <a:cs typeface="Arial" panose="020B0604020202020204" pitchFamily="34" charset="0"/>
              </a:rPr>
              <a:t>www.cranfield.ac.uk</a:t>
            </a:r>
            <a:r>
              <a:rPr lang="en-US" altLang="en-US" sz="5400" dirty="0" smtClean="0">
                <a:solidFill>
                  <a:srgbClr val="0C406D"/>
                </a:solidFill>
                <a:cs typeface="Arial" panose="020B0604020202020204" pitchFamily="34" charset="0"/>
              </a:rPr>
              <a:t>/</a:t>
            </a:r>
            <a:r>
              <a:rPr lang="en-US" altLang="en-US" sz="5400" dirty="0" err="1" smtClean="0">
                <a:solidFill>
                  <a:srgbClr val="0C406D"/>
                </a:solidFill>
                <a:cs typeface="Arial" panose="020B0604020202020204" pitchFamily="34" charset="0"/>
              </a:rPr>
              <a:t>som</a:t>
            </a:r>
            <a:endParaRPr lang="en-US" altLang="en-US" sz="5400" dirty="0">
              <a:solidFill>
                <a:srgbClr val="0C406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1604132" rtl="0" eaLnBrk="1" latinLnBrk="0" hangingPunct="1">
        <a:lnSpc>
          <a:spcPct val="90000"/>
        </a:lnSpc>
        <a:spcBef>
          <a:spcPct val="0"/>
        </a:spcBef>
        <a:buNone/>
        <a:defRPr sz="7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33" indent="-401033" algn="l" defTabSz="1604132" rtl="0" eaLnBrk="1" latinLnBrk="0" hangingPunct="1">
        <a:lnSpc>
          <a:spcPct val="90000"/>
        </a:lnSpc>
        <a:spcBef>
          <a:spcPts val="1754"/>
        </a:spcBef>
        <a:buFont typeface="Arial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9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16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3pPr>
      <a:lvl4pPr marL="280723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297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363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42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49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56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6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13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19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264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33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39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46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52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r>
              <a:rPr lang="en-GB" dirty="0" smtClean="0"/>
              <a:t>why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Design / methodology</a:t>
            </a:r>
            <a:br>
              <a:rPr lang="en-GB" dirty="0" smtClean="0"/>
            </a:br>
            <a:r>
              <a:rPr lang="en-GB" dirty="0" smtClean="0"/>
              <a:t>Localisation</a:t>
            </a:r>
            <a:br>
              <a:rPr lang="en-GB" dirty="0" smtClean="0"/>
            </a:br>
            <a:r>
              <a:rPr lang="en-GB" dirty="0" smtClean="0"/>
              <a:t>Classification</a:t>
            </a:r>
            <a:br>
              <a:rPr lang="en-GB" dirty="0" smtClean="0"/>
            </a:br>
            <a:r>
              <a:rPr lang="en-GB" dirty="0" smtClean="0"/>
              <a:t>Dataset</a:t>
            </a:r>
            <a:br>
              <a:rPr lang="en-GB" dirty="0" smtClean="0"/>
            </a:br>
            <a:r>
              <a:rPr lang="en-GB" dirty="0" smtClean="0"/>
              <a:t>Result</a:t>
            </a:r>
            <a:br>
              <a:rPr lang="en-GB" dirty="0" smtClean="0"/>
            </a:br>
            <a:r>
              <a:rPr lang="en-GB" dirty="0" err="1" smtClean="0"/>
              <a:t>IoU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58875" y="25461913"/>
            <a:ext cx="13305270" cy="1341437"/>
          </a:xfrm>
        </p:spPr>
        <p:txBody>
          <a:bodyPr/>
          <a:lstStyle/>
          <a:p>
            <a:r>
              <a:rPr lang="en-GB" dirty="0" smtClean="0"/>
              <a:t>NOGARET Baptiste – 2015 / 2016</a:t>
            </a:r>
          </a:p>
          <a:p>
            <a:r>
              <a:rPr lang="en-US" dirty="0"/>
              <a:t>Computational and Software Techniques in Engineering </a:t>
            </a:r>
            <a:r>
              <a:rPr lang="en-US" dirty="0" smtClean="0"/>
              <a:t>MSc, option Software </a:t>
            </a:r>
            <a:r>
              <a:rPr lang="en-US" dirty="0"/>
              <a:t>Engineering for Technical </a:t>
            </a:r>
            <a:r>
              <a:rPr lang="en-US" dirty="0" smtClean="0"/>
              <a:t>Computing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59199" y="27647106"/>
            <a:ext cx="12214225" cy="712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 smtClean="0"/>
              <a:t>Dr</a:t>
            </a:r>
            <a:r>
              <a:rPr lang="en-GB" sz="3600" dirty="0" err="1"/>
              <a:t>.</a:t>
            </a:r>
            <a:r>
              <a:rPr lang="en-GB" sz="3600" dirty="0"/>
              <a:t> </a:t>
            </a:r>
            <a:r>
              <a:rPr lang="en-US" sz="3600" dirty="0" err="1" smtClean="0"/>
              <a:t>Rüger</a:t>
            </a:r>
            <a:r>
              <a:rPr lang="en-US" sz="3600" dirty="0" smtClean="0"/>
              <a:t> </a:t>
            </a:r>
            <a:r>
              <a:rPr lang="en-GB" sz="3600" dirty="0" smtClean="0"/>
              <a:t>Stefan</a:t>
            </a:r>
            <a:endParaRPr lang="en-US" sz="3600" dirty="0"/>
          </a:p>
          <a:p>
            <a:r>
              <a:rPr lang="en-US" sz="3600" dirty="0"/>
              <a:t>Professor of Knowledge Media at the Knowledge Media </a:t>
            </a:r>
            <a:r>
              <a:rPr lang="en-US" sz="3600" dirty="0" smtClean="0"/>
              <a:t>Institute</a:t>
            </a:r>
          </a:p>
          <a:p>
            <a:r>
              <a:rPr lang="en-US" sz="3600" dirty="0" smtClean="0"/>
              <a:t>The </a:t>
            </a:r>
            <a:r>
              <a:rPr lang="en-US" sz="3600" dirty="0"/>
              <a:t>Open University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Automated food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4249"/>
      </p:ext>
    </p:extLst>
  </p:cSld>
  <p:clrMapOvr>
    <a:masterClrMapping/>
  </p:clrMapOvr>
</p:sld>
</file>

<file path=ppt/theme/theme1.xml><?xml version="1.0" encoding="utf-8"?>
<a:theme xmlns:a="http://schemas.openxmlformats.org/drawingml/2006/main" name="Cranfield University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hool of Management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EF57B1D3A3004BA1E55A77FC712826" ma:contentTypeVersion="1" ma:contentTypeDescription="Create a new document." ma:contentTypeScope="" ma:versionID="7df524ec1b3218f90f220edffcf974f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94879c13eec4f84a453950744c852b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31B94-A6D5-4A62-92CD-F1FFBFD7B0C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A0ED808-A05E-4583-A94A-97B4403DA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D568D-C938-4363-9188-6D75B48E0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40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Cranfield University 2016</vt:lpstr>
      <vt:lpstr>School of Management 2016</vt:lpstr>
      <vt:lpstr>Introduction why   Design / methodology Localisation Classification Dataset Result IoU  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FDS User</cp:lastModifiedBy>
  <cp:revision>58</cp:revision>
  <dcterms:created xsi:type="dcterms:W3CDTF">2016-01-22T08:47:26Z</dcterms:created>
  <dcterms:modified xsi:type="dcterms:W3CDTF">2016-08-16T21:28:20Z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0x0101002FEF57B1D3A3004BA1E55A77FC712826</vt:lpwstr>
  </property>
</Properties>
</file>