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nolan001/QuartzScheduler" TargetMode="External"/><Relationship Id="rId2" Type="http://schemas.openxmlformats.org/officeDocument/2006/relationships/hyperlink" Target="https://www.quartz-scheduler.net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nolan001/QuartzSchedul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Managing quartz jobs in a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brIan</a:t>
            </a:r>
            <a:r>
              <a:rPr lang="en-US" dirty="0"/>
              <a:t> </a:t>
            </a:r>
            <a:r>
              <a:rPr lang="en-US" dirty="0" err="1"/>
              <a:t>nolan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55D8-5B73-3F82-EDAA-AEB3EFC2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quartz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AA7E-F61E-0E01-A93A-90433A7FF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363304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Quartz.NET is a full-featured, open source job scheduling system that can be used from smallest apps to large scale enterprise systems.  </a:t>
            </a:r>
            <a:r>
              <a:rPr lang="en-US" dirty="0">
                <a:hlinkClick r:id="rId2"/>
              </a:rPr>
              <a:t>https://www.quartz-scheduler.net/</a:t>
            </a:r>
            <a:r>
              <a:rPr lang="en-US" dirty="0"/>
              <a:t> 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Embed in an application, console app, web app, service</a:t>
            </a:r>
          </a:p>
          <a:p>
            <a:pPr lvl="1"/>
            <a:r>
              <a:rPr lang="en-US" dirty="0"/>
              <a:t>Schedule based on time, number of executions, repeat periodically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Graceful fail-over</a:t>
            </a:r>
          </a:p>
          <a:p>
            <a:pPr lvl="1"/>
            <a:r>
              <a:rPr lang="en-US" dirty="0"/>
              <a:t>Extensible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E0155-5E45-4BCA-D63A-59500891BCB5}"/>
              </a:ext>
            </a:extLst>
          </p:cNvPr>
          <p:cNvSpPr txBox="1"/>
          <p:nvPr/>
        </p:nvSpPr>
        <p:spPr>
          <a:xfrm>
            <a:off x="322729" y="6371063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https://github.com/bnolan001/QuartzScheduler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BAE5-432B-5C5E-6343-6272B6FE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BA165-B045-8D1A-8ED1-88531670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99" y="1861682"/>
            <a:ext cx="3828803" cy="381498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50CD6-639B-A2CB-17A6-37D766A8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309489" cy="3633047"/>
          </a:xfrm>
        </p:spPr>
        <p:txBody>
          <a:bodyPr anchor="t">
            <a:normAutofit/>
          </a:bodyPr>
          <a:lstStyle/>
          <a:p>
            <a:r>
              <a:rPr lang="en-US" dirty="0"/>
              <a:t>.NET 6 Web API</a:t>
            </a:r>
          </a:p>
          <a:p>
            <a:r>
              <a:rPr lang="en-US" dirty="0"/>
              <a:t>Two download jobs</a:t>
            </a:r>
          </a:p>
          <a:p>
            <a:pPr lvl="1"/>
            <a:r>
              <a:rPr lang="en-US" dirty="0"/>
              <a:t>Hourly weather observation</a:t>
            </a:r>
          </a:p>
          <a:p>
            <a:pPr lvl="1"/>
            <a:r>
              <a:rPr lang="en-US" dirty="0"/>
              <a:t>Daily forecast</a:t>
            </a:r>
          </a:p>
          <a:p>
            <a:r>
              <a:rPr lang="en-US" dirty="0"/>
              <a:t>Two Endpoints</a:t>
            </a:r>
          </a:p>
          <a:p>
            <a:pPr lvl="1"/>
            <a:r>
              <a:rPr lang="en-US" dirty="0"/>
              <a:t>View scheduled jobs</a:t>
            </a:r>
          </a:p>
          <a:p>
            <a:pPr lvl="1"/>
            <a:r>
              <a:rPr lang="en-US" dirty="0"/>
              <a:t>Request one-off job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BC6B3-D402-A6B9-87E2-1D49D0B5DCFE}"/>
              </a:ext>
            </a:extLst>
          </p:cNvPr>
          <p:cNvSpPr txBox="1"/>
          <p:nvPr/>
        </p:nvSpPr>
        <p:spPr>
          <a:xfrm>
            <a:off x="322729" y="6371063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https://github.com/bnolan001/QuartzScheduler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212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116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Courier New</vt:lpstr>
      <vt:lpstr>Franklin Gothic Book</vt:lpstr>
      <vt:lpstr>Franklin Gothic Demi</vt:lpstr>
      <vt:lpstr>Wingdings 2</vt:lpstr>
      <vt:lpstr>DividendVTI</vt:lpstr>
      <vt:lpstr>Managing quartz jobs in a web api</vt:lpstr>
      <vt:lpstr>What is quartz</vt:lpstr>
      <vt:lpstr>Sample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quartz jobs in a web api</dc:title>
  <dc:creator>Brian Nolan</dc:creator>
  <cp:lastModifiedBy>Brian Nolan</cp:lastModifiedBy>
  <cp:revision>4</cp:revision>
  <dcterms:created xsi:type="dcterms:W3CDTF">2022-12-08T02:16:40Z</dcterms:created>
  <dcterms:modified xsi:type="dcterms:W3CDTF">2022-12-08T03:33:03Z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