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title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sub-title </a:t>
            </a:r>
            <a:r>
              <a:rPr lang="en-US" dirty="0" smtClean="0"/>
              <a:t>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Some title text</vt:lpstr>
      <vt:lpstr>Slide Title</vt:lpstr>
    </vt:vector>
  </TitlesOfParts>
  <Company>yaean design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text</dc:title>
  <dc:creator>Simon Blanchard</dc:creator>
  <cp:lastModifiedBy>Microsoft Office User</cp:lastModifiedBy>
  <cp:revision>4</cp:revision>
  <dcterms:created xsi:type="dcterms:W3CDTF">2015-04-17T06:03:35Z</dcterms:created>
  <dcterms:modified xsi:type="dcterms:W3CDTF">2015-04-20T07:40:19Z</dcterms:modified>
</cp:coreProperties>
</file>