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80" d="100"/>
          <a:sy n="80" d="100"/>
        </p:scale>
        <p:origin x="2560" y="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3B6D-A07C-D645-8178-87BFC98B39E4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2BB8-BBF7-4643-AEDF-ECAC93EDC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title </a:t>
            </a:r>
            <a:r>
              <a:rPr lang="en-US" dirty="0" smtClean="0"/>
              <a:t>text</a:t>
            </a:r>
            <a:br>
              <a:rPr lang="en-US" dirty="0" smtClean="0"/>
            </a:br>
            <a:r>
              <a:rPr lang="zh-CN" altLang="en-US" dirty="0" smtClean="0"/>
              <a:t>标题文字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sub-title </a:t>
            </a:r>
            <a:r>
              <a:rPr lang="en-US" dirty="0" smtClean="0"/>
              <a:t>text</a:t>
            </a:r>
            <a:endParaRPr lang="zh-CN" altLang="en-US" dirty="0" smtClean="0"/>
          </a:p>
          <a:p>
            <a:r>
              <a:rPr lang="zh-CN" altLang="en-US" dirty="0" smtClean="0"/>
              <a:t>副标题文字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幻灯片标题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bullet point</a:t>
            </a:r>
            <a:endParaRPr lang="zh-CN" altLang="en-US" dirty="0" smtClean="0"/>
          </a:p>
          <a:p>
            <a:r>
              <a:rPr lang="zh-CN" altLang="en-US" smtClean="0"/>
              <a:t>项目符号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Some title text 标题文字</vt:lpstr>
      <vt:lpstr>Slide Title 幻灯片标题</vt:lpstr>
    </vt:vector>
  </TitlesOfParts>
  <Company>yaean design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text</dc:title>
  <dc:creator>Simon Blanchard</dc:creator>
  <cp:lastModifiedBy>Microsoft Office User</cp:lastModifiedBy>
  <cp:revision>5</cp:revision>
  <dcterms:created xsi:type="dcterms:W3CDTF">2015-04-17T06:03:35Z</dcterms:created>
  <dcterms:modified xsi:type="dcterms:W3CDTF">2015-04-20T07:43:47Z</dcterms:modified>
</cp:coreProperties>
</file>