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80" d="100"/>
          <a:sy n="80" d="100"/>
        </p:scale>
        <p:origin x="2560" y="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标题文字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副标题文字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标题文字</vt:lpstr>
      <vt:lpstr>幻灯片标题</vt:lpstr>
    </vt:vector>
  </TitlesOfParts>
  <Company>yaean design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text</dc:title>
  <dc:creator>Simon Blanchard</dc:creator>
  <cp:lastModifiedBy>Microsoft Office User</cp:lastModifiedBy>
  <cp:revision>6</cp:revision>
  <dcterms:created xsi:type="dcterms:W3CDTF">2015-04-17T06:03:35Z</dcterms:created>
  <dcterms:modified xsi:type="dcterms:W3CDTF">2015-04-20T07:44:31Z</dcterms:modified>
</cp:coreProperties>
</file>