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55F-4F28-41FF-991A-1FED4A34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1D7EE-BF22-49BE-B7EB-2F17DCA4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18E6-45BC-4600-BBFB-E193AA4F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E0AB-D790-4C1C-8772-6FFBA0A6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9E9-E021-45F6-B2F7-6CFD88A0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8DF3-E3C3-4D8F-A8FB-7198A4C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48B8-6780-4DC6-A9E1-567385AA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9ACB-DDA3-4002-9CB3-5AD88C99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4DC-1CFB-435C-805A-251ABCC1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6EA4-C393-4FCC-9A82-634443F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75EA-CC56-49AA-A417-DFB300CBF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D3AA-6758-4D91-A971-27888B10E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9889-6FC5-46C9-BE3F-DB31949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69E1-3A5C-4716-8402-8851158F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7E3B-17A8-4F41-A781-CC10018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5FAA-46AE-4D57-A6B0-EB131613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5E7F-D03A-4B42-ADAD-BC2069F9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5E20-B644-416B-BE6A-B5C197F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094F-4627-4692-82A3-5518A24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A6D9-F0B1-4137-AFA8-71A45CC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354E-6D58-418C-9E04-A5043670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6709-316E-427C-A6D2-C1FBA0D9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0553-4EA6-4738-AD0C-FC114F01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B1F0-1296-4548-BAA2-D999AD5A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D799-703F-4042-9A76-652D553F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B621-9FEA-40C7-894D-D7E4C50D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96E6-7EB1-49C5-A412-6F735FE68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5DE2D-1AB4-45C9-AB88-186B44234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54B3-6E88-4F64-A830-6547515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FF6D-2FB2-4DB5-AD23-0428E1F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F3E5-312D-46B2-B8F1-BB6482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7E7A-D240-422E-9EB5-100FA516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A856-2D41-4077-8F6C-A2920029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FA94-A41B-489B-891F-75B9E043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554BE-D9C9-4350-8DFA-DC1710CF4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2CEF6-9C02-4D72-9ACA-60E10703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13505-BE57-461D-81BB-8ED52E2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DBE0B-E5D6-4A48-A19D-D2BCB716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F51A-CA89-454E-B38E-66DE4FDA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7E37-DB25-4A03-B084-68D71C6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2C6EE-2ADC-49E2-B9B2-0911AA66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4024-9820-4D77-B7FF-1AC8215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AE57-60D2-4CDC-9120-5D6130C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458AE-9984-49B0-BF12-4E94D38B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0EF3E-A724-43BA-BF75-FEB8EB7C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09F7-FEB9-4C2E-AA4D-0766D3CA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E92-6D07-41F1-AA33-D0774FEA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9BA7-1BAB-4BB0-B3B1-8A782365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074D-BA98-481D-8BB7-56C29C46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134D-0C8B-45AD-8EBA-9E2BA45F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11F2-B4E4-4049-A5C9-6BF766E7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60E8-8BE4-46DC-BD9F-0AA3F1A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42F8-5BF0-4442-A775-EDE7C17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32DFA-276A-44AE-8359-086C7EF0D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A3688-651E-41E9-A321-E86A64F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C2CF-5FA0-4B86-8499-112C539A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DA3D-1C46-4EDA-A8AC-B338265F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AC5C-DA25-46D9-B6DC-8C9B397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0683-7F7C-4CD0-BCA5-080C10F2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11E6-45CF-47C7-B475-A02BDE84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813D-B92C-481C-947F-8700828B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6008-C90D-4E25-880D-102F381862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DD24-2378-4376-A86C-F3F1B7ECA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E2C0-40D6-4F49-9898-62FB9438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0603-9BDC-49F8-AAED-89DFD9865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Connoisseurs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BD882-9A11-4EF3-AFD7-1387FFCBA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Nonni</a:t>
            </a:r>
            <a:r>
              <a:rPr lang="en-US" dirty="0"/>
              <a:t>, Steve </a:t>
            </a:r>
            <a:r>
              <a:rPr lang="en-US" dirty="0" err="1"/>
              <a:t>Fassnacht</a:t>
            </a:r>
            <a:r>
              <a:rPr lang="en-US" dirty="0"/>
              <a:t>, Alex Fleming</a:t>
            </a:r>
          </a:p>
        </p:txBody>
      </p:sp>
    </p:spTree>
    <p:extLst>
      <p:ext uri="{BB962C8B-B14F-4D97-AF65-F5344CB8AC3E}">
        <p14:creationId xmlns:p14="http://schemas.microsoft.com/office/powerpoint/2010/main" val="316562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48B2-CBA4-4369-922B-C2153AA6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7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Create interactive map of Georgia highlighting areas of interest using only html/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On load, the webpage is a image of Georgia with small icons for each area of interest over their relative true geographic locations</a:t>
            </a:r>
          </a:p>
          <a:p>
            <a:pPr lvl="1"/>
            <a:r>
              <a:rPr lang="en-US" dirty="0"/>
              <a:t>Inputs</a:t>
            </a:r>
          </a:p>
          <a:p>
            <a:pPr marL="914400" lvl="2" indent="0">
              <a:buNone/>
            </a:pPr>
            <a:r>
              <a:rPr lang="en-US" dirty="0"/>
              <a:t>1. User hovers the cursor over an icon</a:t>
            </a:r>
          </a:p>
          <a:p>
            <a:pPr marL="914400" lvl="2" indent="0">
              <a:buNone/>
            </a:pPr>
            <a:r>
              <a:rPr lang="en-US" dirty="0"/>
              <a:t>2. User moves cursor away from icon</a:t>
            </a:r>
          </a:p>
          <a:p>
            <a:pPr lvl="1"/>
            <a:r>
              <a:rPr lang="en-US" dirty="0"/>
              <a:t>Outputs</a:t>
            </a:r>
          </a:p>
          <a:p>
            <a:pPr marL="1371600" lvl="2" indent="-457200">
              <a:buAutoNum type="arabicPeriod"/>
            </a:pPr>
            <a:r>
              <a:rPr lang="en-US" dirty="0"/>
              <a:t>An Image and some information corresponding to the area of interest being hovered expands on top of background</a:t>
            </a:r>
          </a:p>
          <a:p>
            <a:pPr marL="1371600" lvl="2" indent="-457200">
              <a:buAutoNum type="arabicPeriod"/>
            </a:pPr>
            <a:r>
              <a:rPr lang="en-US" dirty="0"/>
              <a:t>The Image and information retract to just the icon as it were on load</a:t>
            </a:r>
          </a:p>
        </p:txBody>
      </p:sp>
    </p:spTree>
    <p:extLst>
      <p:ext uri="{BB962C8B-B14F-4D97-AF65-F5344CB8AC3E}">
        <p14:creationId xmlns:p14="http://schemas.microsoft.com/office/powerpoint/2010/main" val="36040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E5B4-BE14-4A53-B958-B71D325F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505"/>
            <a:ext cx="10515600" cy="56484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Background image is a minimalistic map of Georgia</a:t>
            </a:r>
          </a:p>
          <a:p>
            <a:pPr lvl="1"/>
            <a:r>
              <a:rPr lang="en-US" dirty="0"/>
              <a:t>Small icons show where the areas of interest are</a:t>
            </a:r>
          </a:p>
          <a:p>
            <a:pPr lvl="1"/>
            <a:r>
              <a:rPr lang="en-US" dirty="0"/>
              <a:t>Hovering on an icon will trigger the </a:t>
            </a:r>
            <a:r>
              <a:rPr lang="en-US" dirty="0" err="1"/>
              <a:t>onHover</a:t>
            </a:r>
            <a:r>
              <a:rPr lang="en-US" dirty="0"/>
              <a:t> attribute for the corresponding image </a:t>
            </a:r>
          </a:p>
          <a:p>
            <a:pPr lvl="1"/>
            <a:r>
              <a:rPr lang="en-US" dirty="0"/>
              <a:t>Page loads with image dimensions very small and area description set to invisible</a:t>
            </a:r>
          </a:p>
          <a:p>
            <a:pPr lvl="1"/>
            <a:r>
              <a:rPr lang="en-US" dirty="0" err="1"/>
              <a:t>onHover</a:t>
            </a:r>
            <a:r>
              <a:rPr lang="en-US" dirty="0"/>
              <a:t> attribute will expand the image for the area of interest, and the corresponding description becomes visible</a:t>
            </a:r>
          </a:p>
          <a:p>
            <a:pPr lvl="1"/>
            <a:r>
              <a:rPr lang="en-US" dirty="0"/>
              <a:t>Moving curser away deactivates the </a:t>
            </a:r>
            <a:r>
              <a:rPr lang="en-US" dirty="0" err="1"/>
              <a:t>onHover</a:t>
            </a:r>
            <a:r>
              <a:rPr lang="en-US" dirty="0"/>
              <a:t> attribute, resetting the image and description to original minimized/invisible state</a:t>
            </a:r>
          </a:p>
        </p:txBody>
      </p:sp>
    </p:spTree>
    <p:extLst>
      <p:ext uri="{BB962C8B-B14F-4D97-AF65-F5344CB8AC3E}">
        <p14:creationId xmlns:p14="http://schemas.microsoft.com/office/powerpoint/2010/main" val="104332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4E1F1-39A1-478B-9EDB-0A3A03D8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5887714"/>
          </a:xfrm>
        </p:spPr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Chattahoochee forest</a:t>
            </a:r>
          </a:p>
          <a:p>
            <a:pPr lvl="1"/>
            <a:r>
              <a:rPr lang="en-US" dirty="0"/>
              <a:t>Chattahoochee river</a:t>
            </a:r>
          </a:p>
          <a:p>
            <a:pPr lvl="1"/>
            <a:r>
              <a:rPr lang="en-US" dirty="0"/>
              <a:t>Red Top Mountain</a:t>
            </a:r>
          </a:p>
          <a:p>
            <a:pPr lvl="1"/>
            <a:r>
              <a:rPr lang="en-US" dirty="0"/>
              <a:t>Savannah</a:t>
            </a:r>
          </a:p>
          <a:p>
            <a:pPr lvl="1"/>
            <a:r>
              <a:rPr lang="en-US" dirty="0"/>
              <a:t>Providence Canyon</a:t>
            </a:r>
          </a:p>
          <a:p>
            <a:pPr lvl="1"/>
            <a:r>
              <a:rPr lang="en-US" dirty="0"/>
              <a:t>Macon</a:t>
            </a:r>
          </a:p>
          <a:p>
            <a:pPr lvl="1"/>
            <a:r>
              <a:rPr lang="en-US" dirty="0"/>
              <a:t>Radium Springs</a:t>
            </a:r>
          </a:p>
          <a:p>
            <a:pPr lvl="1"/>
            <a:r>
              <a:rPr lang="en-US" dirty="0"/>
              <a:t>Tallulah Gorge</a:t>
            </a:r>
          </a:p>
          <a:p>
            <a:pPr lvl="1"/>
            <a:r>
              <a:rPr lang="en-US" dirty="0"/>
              <a:t>Okefenokee Swamp</a:t>
            </a:r>
          </a:p>
          <a:p>
            <a:pPr lvl="1"/>
            <a:r>
              <a:rPr lang="en-US" dirty="0"/>
              <a:t>Warm Springs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721D5-09F5-4639-B386-6580B193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0" y="0"/>
            <a:ext cx="589788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71861-1A0E-469A-8BA1-2FB79890E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86" y="405269"/>
            <a:ext cx="519890" cy="509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69B13-7B59-4650-8080-471C0B32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497403" cy="487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0FCFC1-E28A-497C-ADD9-F4E80FF4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544"/>
            <a:ext cx="534825" cy="298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1AD14-0A1D-4A29-A89F-A4F2DF81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69" y="1560544"/>
            <a:ext cx="534825" cy="298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78A8C7-5D9D-4348-A68D-6E47A3FB3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16" y="3627632"/>
            <a:ext cx="390265" cy="390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AD39B6-A9AB-460F-8A98-1BBB316FA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" y="1168756"/>
            <a:ext cx="390265" cy="390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0AC5F4-3A5E-4AF8-959C-5CBA584F4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238" y="3822764"/>
            <a:ext cx="585661" cy="4365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3D17FA-3B58-4411-8D6F-A225919A4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" y="1848270"/>
            <a:ext cx="585661" cy="4365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9264D-83A3-43B5-A19C-F47BAB965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16" y="4186917"/>
            <a:ext cx="487417" cy="3429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011FCB-2474-42B8-AE91-08AA0773D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2" y="2282386"/>
            <a:ext cx="487417" cy="3429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66D0C0-F54A-479F-B074-784381B1F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8" y="3055516"/>
            <a:ext cx="346614" cy="3734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99693A-7955-491D-A7CC-7B8A6740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" y="2656162"/>
            <a:ext cx="346614" cy="3734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216D5F-3FD3-46E8-ADFE-350A9C2E2B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84" y="4216979"/>
            <a:ext cx="516264" cy="3734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53638F-8830-497D-8D7C-9E3445404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" y="3046363"/>
            <a:ext cx="516264" cy="3734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B9D690-EDEA-4351-9215-41CB80AAC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75" y="415128"/>
            <a:ext cx="458374" cy="5097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ACC07C-D299-43DE-A20E-2C804E3BC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8" y="3435616"/>
            <a:ext cx="414769" cy="4612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0D5E2E-18BD-45D4-B42C-3B455C533A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47" y="5756713"/>
            <a:ext cx="428636" cy="4202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BD4DD3-4A43-4635-B483-8E778E57C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1" y="3912658"/>
            <a:ext cx="428636" cy="4202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01F24AC-4577-4DC0-BB65-F98FE13EC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96" y="2946595"/>
            <a:ext cx="428637" cy="3686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FFF2BE-E885-4F8F-888B-41DBDCE90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6" y="4318654"/>
            <a:ext cx="428637" cy="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025-BFC0-433E-9DDB-417D4BA9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01F256-F3AF-4883-BFE9-DC0B3C78B8E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707388"/>
              </p:ext>
            </p:extLst>
          </p:nvPr>
        </p:nvGraphicFramePr>
        <p:xfrm>
          <a:off x="838200" y="2347913"/>
          <a:ext cx="1051560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391682" imgH="2638438" progId="Visio.Drawing.15">
                  <p:embed/>
                </p:oleObj>
              </mc:Choice>
              <mc:Fallback>
                <p:oleObj name="Visio" r:id="rId3" imgW="8391682" imgH="263843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47913"/>
                        <a:ext cx="10515600" cy="330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3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208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Visio Drawing</vt:lpstr>
      <vt:lpstr>Abstract Connoisseurs</vt:lpstr>
      <vt:lpstr>PowerPoint Presentation</vt:lpstr>
      <vt:lpstr>PowerPoint Presentation</vt:lpstr>
      <vt:lpstr>PowerPoint Presentation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Connoisseurs</dc:title>
  <dc:creator>Alex Fleming</dc:creator>
  <cp:lastModifiedBy>Alex Fleming</cp:lastModifiedBy>
  <cp:revision>8</cp:revision>
  <dcterms:created xsi:type="dcterms:W3CDTF">2019-06-25T17:53:21Z</dcterms:created>
  <dcterms:modified xsi:type="dcterms:W3CDTF">2019-06-27T15:21:48Z</dcterms:modified>
</cp:coreProperties>
</file>