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aveat"/>
      <p:regular r:id="rId19"/>
      <p:bold r:id="rId20"/>
    </p:embeddedFont>
    <p:embeddedFont>
      <p:font typeface="Lobster"/>
      <p:regular r:id="rId21"/>
    </p:embeddedFont>
    <p:embeddedFont>
      <p:font typeface="Lora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Lora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ave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ordclouds.com" TargetMode="External"/><Relationship Id="rId4" Type="http://schemas.openxmlformats.org/officeDocument/2006/relationships/hyperlink" Target="https://www.snap.com/en-US/terms" TargetMode="External"/><Relationship Id="rId10" Type="http://schemas.openxmlformats.org/officeDocument/2006/relationships/hyperlink" Target="https://slate.com/technology/2012/12/instagram-privacy-everyone-s-ignoring-the-real-problems-with-its-terms-of-use.html" TargetMode="External"/><Relationship Id="rId9" Type="http://schemas.openxmlformats.org/officeDocument/2006/relationships/hyperlink" Target="https://sproutsocial.com/insights/instagram-stats/" TargetMode="External"/><Relationship Id="rId5" Type="http://schemas.openxmlformats.org/officeDocument/2006/relationships/hyperlink" Target="https://help.instagram.com/478745558852511" TargetMode="External"/><Relationship Id="rId6" Type="http://schemas.openxmlformats.org/officeDocument/2006/relationships/hyperlink" Target="https://www.youtube.com/static?template=terms" TargetMode="External"/><Relationship Id="rId7" Type="http://schemas.openxmlformats.org/officeDocument/2006/relationships/hyperlink" Target="https://blog.hootsuite.com/youtube-stats-marketers/%23:~:text=1.,1.8%20billion%20in%20May%202018." TargetMode="External"/><Relationship Id="rId8" Type="http://schemas.openxmlformats.org/officeDocument/2006/relationships/hyperlink" Target="https://www.oberlo.com/blog/snapchat-statistics%23:~:text=How%20Many%20People%20Use%20Snapchat?,the%20second%20quarter%20of%202018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nap.com/en-US/terms" TargetMode="External"/><Relationship Id="rId4" Type="http://schemas.openxmlformats.org/officeDocument/2006/relationships/hyperlink" Target="https://help.instagram.com/478745558852511" TargetMode="External"/><Relationship Id="rId9" Type="http://schemas.openxmlformats.org/officeDocument/2006/relationships/hyperlink" Target="https://slate.com/technology/2012/12/instagram-privacy-everyone-s-ignoring-the-real-problems-with-its-terms-of-use.html" TargetMode="External"/><Relationship Id="rId5" Type="http://schemas.openxmlformats.org/officeDocument/2006/relationships/hyperlink" Target="https://www.youtube.com/static?template=terms" TargetMode="External"/><Relationship Id="rId6" Type="http://schemas.openxmlformats.org/officeDocument/2006/relationships/hyperlink" Target="https://blog.hootsuite.com/youtube-stats-marketers/%23:~:text=1.,1.8%20billion%20in%20May%202018" TargetMode="External"/><Relationship Id="rId7" Type="http://schemas.openxmlformats.org/officeDocument/2006/relationships/hyperlink" Target="https://www.oberlo.com/blog/snapchat-statistics%23:~:text=How%20Many%20People%20Use%20Snapchat?,the%20second%20quarter%20of%202018" TargetMode="External"/><Relationship Id="rId8" Type="http://schemas.openxmlformats.org/officeDocument/2006/relationships/hyperlink" Target="https://sproutsocial.com/insights/instagram-sta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>
                <a:latin typeface="Lobster"/>
                <a:ea typeface="Lobster"/>
                <a:cs typeface="Lobster"/>
                <a:sym typeface="Lobster"/>
              </a:rPr>
              <a:t>Digital Ethics </a:t>
            </a:r>
            <a:endParaRPr sz="6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344600" y="1719600"/>
            <a:ext cx="6454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By Patrick McShea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2799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Lora"/>
                <a:ea typeface="Lora"/>
                <a:cs typeface="Lora"/>
                <a:sym typeface="Lora"/>
              </a:rPr>
              <a:t>YouTube</a:t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Google </a:t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(2006)</a:t>
            </a:r>
            <a:endParaRPr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Statistics: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Approximately 2 billion logged-in monthly users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81% of YouTube users are between ages 15-25.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15% of the users that use Youtube are located within the United States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70% of what people see in Youtube is a direct cause of it’s algorithm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YouTube will make approximately $5.5 billion in revenue from advertising alone in 2020.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537" y="1470688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-687450" y="17377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Youtube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Wordcloud: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3775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Lora"/>
                <a:ea typeface="Lora"/>
                <a:cs typeface="Lora"/>
                <a:sym typeface="Lora"/>
              </a:rPr>
              <a:t>Snapchat</a:t>
            </a:r>
            <a:endParaRPr sz="4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56950" y="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Statistics: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Approximately 210 million active users daily (as of 2019)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90% of all users in the U.S. and 75% are between ages 13-24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Approximately 2.1 million “snaps” are made every minute worldwide.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average user spends about 26 minutes on snapchat per day.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63% of users say they visit snapchat daily and 49% visit more than once a day.  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537" y="1439387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-662875" y="16794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Snapchat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Wordcloud: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475" y="0"/>
            <a:ext cx="68580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75063" y="2193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Lora"/>
                <a:ea typeface="Lora"/>
                <a:cs typeface="Lora"/>
                <a:sym typeface="Lora"/>
              </a:rPr>
              <a:t>Instagram</a:t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Lora"/>
                <a:ea typeface="Lora"/>
                <a:cs typeface="Lora"/>
                <a:sym typeface="Lora"/>
              </a:rPr>
              <a:t>Facebook</a:t>
            </a:r>
            <a:endParaRPr sz="4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184913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Statistic: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 2019, there was reported approximately 1 billion active users.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Of the billion users, about 116 million are from the U.S.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6 in 10 users login at least once daily.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average user spends approximately 53 minutes a day on instagram.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Instagram spends 23% more than Facebook on ad spending.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124" y="1226024"/>
            <a:ext cx="2016400" cy="2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-687450" y="15443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Instagram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Wordcloud: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925" y="0"/>
            <a:ext cx="68580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50350" y="206300"/>
            <a:ext cx="40953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To conclude: 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The ToS may be 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worth some attention!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Thanks for listening!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http://wordclouds.com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https://www.snap.com/en-US/terms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https://help.instagram.com/478745558852511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https://www.youtube.com/static?template=terms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https://blog.hootsuite.com/youtube-stats-marketers/#:~:text=1.,1.8%20billion%20in%20May%202018.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https://www.oberlo.com/blog/snapchat-statistics#:~:text=How%20Many%20People%20Use%20Snapchat%3F,the%20second%20quarter%20of%202018.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https://sproutsocial.com/insights/instagram-stats/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https://slate.com/technology/2012/12/instagram-privacy-everyone-s-ignoring-the-real-problems-with-its-terms-of-use.html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34700" y="2832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“Snap Inc. Terms of Service.” Snapchat. Updated October 31, 2019. </a:t>
            </a:r>
            <a:r>
              <a:rPr lang="en" sz="9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https://www.snap.com/en-US/terms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“Terms of Use.” Instagram. Updated April 19, 2018. </a:t>
            </a:r>
            <a:r>
              <a:rPr lang="en" sz="9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https://help.instagram.com/478745558852511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“Terms of Service.” Youtube. Updated December 10, 2019.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https://www.youtube.com/static?template=terms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“23 Youtube Statistics that Matter to Marketers in 2020.” Hootsuite. Created December 17, 2019. </a:t>
            </a:r>
            <a:r>
              <a:rPr lang="en" sz="9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https://blog.hootsuite.com/youtube-stats-marketers/#:~:text=1.,1.8%20billion%20in%20May%202018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“10 Snapchat Statistics Everyone Should Know in 2020.” Oberlo. Created December 3, 2019. </a:t>
            </a:r>
            <a:r>
              <a:rPr lang="en" sz="9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https://www.oberlo.com/blog/snapchat-statistics#:~:text=How%20Many%20People%20Use%20Snapchat%3F,the%20second%20quarter%20of%202018</a:t>
            </a:r>
            <a:r>
              <a:rPr lang="en" sz="900">
                <a:solidFill>
                  <a:srgbClr val="000000"/>
                </a:solidFill>
              </a:rPr>
              <a:t>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“Important Instagram Stats You Need to Know for 2020.” SproutSocial. Created January 23, 2020. </a:t>
            </a:r>
            <a:r>
              <a:rPr lang="en" sz="9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https://sproutsocial.com/insights/instagram-stats/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“Everyone is Ignoring the Much Bigger Problems With Instagram’s New Privacy Policy.” Slate. Created December 19, 2012. </a:t>
            </a:r>
            <a:r>
              <a:rPr lang="en" sz="9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https://slate.com/technology/2012/12/instagram-privacy-everyone-s-ignoring-the-real-problems-with-its-terms-of-use.html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