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1cedbe8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1cedbe8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a1cedbe8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a1cedbe8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1cedbe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1cedbe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a1cedbe8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a1cedbe8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mmonsensemedia.org/videos/the-truth-about-tech-how-tech-has-kids-hooked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youtu.be/He3IJJhFy-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70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Digital Intelligence (DQ)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86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Global Standards for Digital Literacy, Skills, Readiness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69025" y="2428475"/>
            <a:ext cx="4572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https://www.dqinstitute.org/dq-framework/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5" y="-103850"/>
            <a:ext cx="8822824" cy="55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413" y="70950"/>
            <a:ext cx="53711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Truth About Tech: How Tech Has Kids Hooked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https://www.commonsensemedia.org/videos/the-truth-about-tech-how-tech-has-kids-hooked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425" y="1667825"/>
            <a:ext cx="4805576" cy="31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2475" y="131500"/>
            <a:ext cx="9611926" cy="49175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6900" y="10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Childhood 2.0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-- Social Media Dangers Documentary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779050" y="3331450"/>
            <a:ext cx="30423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https://youtu.be/He3IJJhFy-I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