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5" name="Google Shape;15;p2"/>
          <p:cNvSpPr/>
          <p:nvPr/>
        </p:nvSpPr>
        <p:spPr>
          <a:xfrm>
            <a:off x="418596" y="434162"/>
            <a:ext cx="8306809" cy="3108960"/>
          </a:xfrm>
          <a:prstGeom prst="roundRect">
            <a:avLst>
              <a:gd fmla="val 4578"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6" name="Google Shape;16;p2"/>
          <p:cNvSpPr txBox="1"/>
          <p:nvPr>
            <p:ph type="ctrTitle"/>
          </p:nvPr>
        </p:nvSpPr>
        <p:spPr>
          <a:xfrm>
            <a:off x="722376" y="1820206"/>
            <a:ext cx="7772400" cy="1828800"/>
          </a:xfrm>
          <a:prstGeom prst="rect">
            <a:avLst/>
          </a:prstGeom>
          <a:noFill/>
          <a:ln>
            <a:noFill/>
          </a:ln>
        </p:spPr>
        <p:txBody>
          <a:bodyPr anchorCtr="0" anchor="b" bIns="45700" lIns="45700" spcFirstLastPara="1" rIns="45700" wrap="square" tIns="45700">
            <a:noAutofit/>
          </a:bodyPr>
          <a:lstStyle>
            <a:lvl1pPr lvl="0" algn="r">
              <a:spcBef>
                <a:spcPts val="0"/>
              </a:spcBef>
              <a:spcAft>
                <a:spcPts val="0"/>
              </a:spcAft>
              <a:buClr>
                <a:srgbClr val="FF8C3C"/>
              </a:buClr>
              <a:buSzPts val="4500"/>
              <a:buFont typeface="Verdana"/>
              <a:buNone/>
              <a:defRPr b="1" sz="4500">
                <a:solidFill>
                  <a:srgbClr val="FF8C3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722376" y="3685032"/>
            <a:ext cx="7772400" cy="914400"/>
          </a:xfrm>
          <a:prstGeom prst="rect">
            <a:avLst/>
          </a:prstGeom>
          <a:noFill/>
          <a:ln>
            <a:noFill/>
          </a:ln>
        </p:spPr>
        <p:txBody>
          <a:bodyPr anchorCtr="0" anchor="t" bIns="45700" lIns="182875" spcFirstLastPara="1" rIns="91425" wrap="square" tIns="0">
            <a:noAutofit/>
          </a:bodyPr>
          <a:lstStyle>
            <a:lvl1pPr lvl="0" algn="r">
              <a:spcBef>
                <a:spcPts val="0"/>
              </a:spcBef>
              <a:spcAft>
                <a:spcPts val="0"/>
              </a:spcAft>
              <a:buSzPts val="1600"/>
              <a:buNone/>
              <a:defRPr sz="2000">
                <a:solidFill>
                  <a:srgbClr val="78766F"/>
                </a:solidFill>
              </a:defRPr>
            </a:lvl1pPr>
            <a:lvl2pPr lvl="1" algn="ctr">
              <a:spcBef>
                <a:spcPts val="250"/>
              </a:spcBef>
              <a:spcAft>
                <a:spcPts val="0"/>
              </a:spcAft>
              <a:buSzPts val="1800"/>
              <a:buNone/>
              <a:defRPr/>
            </a:lvl2pPr>
            <a:lvl3pPr lvl="2" algn="ctr">
              <a:spcBef>
                <a:spcPts val="250"/>
              </a:spcBef>
              <a:spcAft>
                <a:spcPts val="0"/>
              </a:spcAft>
              <a:buSzPts val="1800"/>
              <a:buNone/>
              <a:defRPr/>
            </a:lvl3pPr>
            <a:lvl4pPr lvl="3" algn="ctr">
              <a:spcBef>
                <a:spcPts val="230"/>
              </a:spcBef>
              <a:spcAft>
                <a:spcPts val="0"/>
              </a:spcAft>
              <a:buSzPts val="2016"/>
              <a:buNone/>
              <a:defRPr/>
            </a:lvl4pPr>
            <a:lvl5pPr lvl="4" algn="ctr">
              <a:spcBef>
                <a:spcPts val="250"/>
              </a:spcBef>
              <a:spcAft>
                <a:spcPts val="0"/>
              </a:spcAft>
              <a:buSzPts val="1800"/>
              <a:buNone/>
              <a:defRPr/>
            </a:lvl5pPr>
            <a:lvl6pPr lvl="5" algn="ctr">
              <a:spcBef>
                <a:spcPts val="250"/>
              </a:spcBef>
              <a:spcAft>
                <a:spcPts val="0"/>
              </a:spcAft>
              <a:buSzPts val="1800"/>
              <a:buNone/>
              <a:defRPr/>
            </a:lvl6pPr>
            <a:lvl7pPr lvl="6" algn="ctr">
              <a:spcBef>
                <a:spcPts val="255"/>
              </a:spcBef>
              <a:spcAft>
                <a:spcPts val="0"/>
              </a:spcAft>
              <a:buSzPts val="1800"/>
              <a:buNone/>
              <a:defRPr/>
            </a:lvl7pPr>
            <a:lvl8pPr lvl="7" algn="ctr">
              <a:spcBef>
                <a:spcPts val="257"/>
              </a:spcBef>
              <a:spcAft>
                <a:spcPts val="0"/>
              </a:spcAft>
              <a:buSzPts val="1800"/>
              <a:buNone/>
              <a:defRPr/>
            </a:lvl8pPr>
            <a:lvl9pPr lvl="8" algn="ctr">
              <a:spcBef>
                <a:spcPts val="255"/>
              </a:spcBef>
              <a:spcAft>
                <a:spcPts val="0"/>
              </a:spcAft>
              <a:buSzPts val="1800"/>
              <a:buNone/>
              <a:defRPr/>
            </a:lvl9pPr>
          </a:lstStyle>
          <a:p/>
        </p:txBody>
      </p:sp>
      <p:sp>
        <p:nvSpPr>
          <p:cNvPr id="18" name="Google Shape;18;p2"/>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2500884" y="-1467612"/>
            <a:ext cx="4187952" cy="8183880"/>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80" name="Google Shape;80;p11"/>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991100" y="2171704"/>
            <a:ext cx="5257799"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876300" y="190503"/>
            <a:ext cx="5257801" cy="5943600"/>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86" name="Google Shape;86;p12"/>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24" name="Google Shape;24;p3"/>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4"/>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29" name="Google Shape;29;p4"/>
          <p:cNvSpPr/>
          <p:nvPr/>
        </p:nvSpPr>
        <p:spPr>
          <a:xfrm>
            <a:off x="418596" y="434162"/>
            <a:ext cx="8306809" cy="4341329"/>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30" name="Google Shape;30;p4"/>
          <p:cNvSpPr txBox="1"/>
          <p:nvPr>
            <p:ph type="title"/>
          </p:nvPr>
        </p:nvSpPr>
        <p:spPr>
          <a:xfrm>
            <a:off x="468344" y="4928616"/>
            <a:ext cx="8183880" cy="676656"/>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Clr>
                <a:srgbClr val="78766F"/>
              </a:buClr>
              <a:buSzPts val="3600"/>
              <a:buFont typeface="Verdana"/>
              <a:buNone/>
              <a:defRPr b="0" sz="3600" cap="none">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468344" y="5624484"/>
            <a:ext cx="8183880" cy="420624"/>
          </a:xfrm>
          <a:prstGeom prst="rect">
            <a:avLst/>
          </a:prstGeom>
          <a:noFill/>
          <a:ln>
            <a:noFill/>
          </a:ln>
        </p:spPr>
        <p:txBody>
          <a:bodyPr anchorCtr="0" anchor="t" bIns="45700" lIns="118850" spcFirstLastPara="1" rIns="91425" wrap="square" tIns="0">
            <a:noAutofit/>
          </a:bodyPr>
          <a:lstStyle>
            <a:lvl1pPr indent="-228600" lvl="0" marL="457200" marR="36576" algn="l">
              <a:spcBef>
                <a:spcPts val="0"/>
              </a:spcBef>
              <a:spcAft>
                <a:spcPts val="0"/>
              </a:spcAft>
              <a:buSzPts val="1440"/>
              <a:buNone/>
              <a:defRPr b="0" sz="1800">
                <a:solidFill>
                  <a:srgbClr val="B75C00"/>
                </a:solidFill>
              </a:defRPr>
            </a:lvl1pPr>
            <a:lvl2pPr indent="-228600" lvl="1" marL="914400" algn="l">
              <a:spcBef>
                <a:spcPts val="250"/>
              </a:spcBef>
              <a:spcAft>
                <a:spcPts val="0"/>
              </a:spcAft>
              <a:buSzPts val="1800"/>
              <a:buNone/>
              <a:defRPr sz="1800">
                <a:solidFill>
                  <a:srgbClr val="888888"/>
                </a:solidFill>
              </a:defRPr>
            </a:lvl2pPr>
            <a:lvl3pPr indent="-228600" lvl="2" marL="1371600" algn="l">
              <a:spcBef>
                <a:spcPts val="250"/>
              </a:spcBef>
              <a:spcAft>
                <a:spcPts val="0"/>
              </a:spcAft>
              <a:buSzPts val="1600"/>
              <a:buNone/>
              <a:defRPr sz="1600">
                <a:solidFill>
                  <a:srgbClr val="888888"/>
                </a:solidFill>
              </a:defRPr>
            </a:lvl3pPr>
            <a:lvl4pPr indent="-228600" lvl="3" marL="1828800" algn="l">
              <a:spcBef>
                <a:spcPts val="230"/>
              </a:spcBef>
              <a:spcAft>
                <a:spcPts val="0"/>
              </a:spcAft>
              <a:buSzPts val="1568"/>
              <a:buNone/>
              <a:defRPr sz="1400">
                <a:solidFill>
                  <a:srgbClr val="888888"/>
                </a:solidFill>
              </a:defRPr>
            </a:lvl4pPr>
            <a:lvl5pPr indent="-228600" lvl="4" marL="2286000" algn="l">
              <a:spcBef>
                <a:spcPts val="250"/>
              </a:spcBef>
              <a:spcAft>
                <a:spcPts val="0"/>
              </a:spcAft>
              <a:buSzPts val="1400"/>
              <a:buNone/>
              <a:defRPr sz="1400">
                <a:solidFill>
                  <a:srgbClr val="888888"/>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32" name="Google Shape;32;p4"/>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514352" y="530352"/>
            <a:ext cx="3931920" cy="4389120"/>
          </a:xfrm>
          <a:prstGeom prst="rect">
            <a:avLst/>
          </a:prstGeom>
          <a:noFill/>
          <a:ln>
            <a:noFill/>
          </a:ln>
        </p:spPr>
        <p:txBody>
          <a:bodyPr anchorCtr="0" anchor="t" bIns="45700" lIns="182875" spcFirstLastPara="1" rIns="91425" wrap="square" tIns="91425">
            <a:no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30"/>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38" name="Google Shape;38;p5"/>
          <p:cNvSpPr txBox="1"/>
          <p:nvPr>
            <p:ph idx="2" type="body"/>
          </p:nvPr>
        </p:nvSpPr>
        <p:spPr>
          <a:xfrm>
            <a:off x="4755360" y="530352"/>
            <a:ext cx="3931920" cy="4389120"/>
          </a:xfrm>
          <a:prstGeom prst="rect">
            <a:avLst/>
          </a:prstGeom>
          <a:noFill/>
          <a:ln>
            <a:noFill/>
          </a:ln>
        </p:spPr>
        <p:txBody>
          <a:bodyPr anchorCtr="0" anchor="t" bIns="45700" lIns="182875" spcFirstLastPara="1" rIns="91425" wrap="square" tIns="91425">
            <a:no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30"/>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39" name="Google Shape;39;p5"/>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3600"/>
              <a:buFont typeface="Verdana"/>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607224" y="579438"/>
            <a:ext cx="3931920" cy="792162"/>
          </a:xfrm>
          <a:prstGeom prst="rect">
            <a:avLst/>
          </a:prstGeom>
          <a:noFill/>
          <a:ln>
            <a:noFill/>
          </a:ln>
        </p:spPr>
        <p:txBody>
          <a:bodyPr anchorCtr="0" anchor="ctr" bIns="45700" lIns="146300" spcFirstLastPara="1" rIns="91425" wrap="square" tIns="91425">
            <a:no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30"/>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5" name="Google Shape;45;p6"/>
          <p:cNvSpPr txBox="1"/>
          <p:nvPr>
            <p:ph idx="2" type="body"/>
          </p:nvPr>
        </p:nvSpPr>
        <p:spPr>
          <a:xfrm>
            <a:off x="4652169" y="579438"/>
            <a:ext cx="3931920" cy="792162"/>
          </a:xfrm>
          <a:prstGeom prst="rect">
            <a:avLst/>
          </a:prstGeom>
          <a:noFill/>
          <a:ln>
            <a:noFill/>
          </a:ln>
        </p:spPr>
        <p:txBody>
          <a:bodyPr anchorCtr="0" anchor="ctr" bIns="45700" lIns="137150" spcFirstLastPara="1" rIns="91425" wrap="square" tIns="91425">
            <a:no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30"/>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6" name="Google Shape;46;p6"/>
          <p:cNvSpPr txBox="1"/>
          <p:nvPr>
            <p:ph idx="3" type="body"/>
          </p:nvPr>
        </p:nvSpPr>
        <p:spPr>
          <a:xfrm>
            <a:off x="607224" y="1447800"/>
            <a:ext cx="3931920" cy="3489960"/>
          </a:xfrm>
          <a:prstGeom prst="rect">
            <a:avLst/>
          </a:prstGeom>
          <a:noFill/>
          <a:ln>
            <a:noFill/>
          </a:ln>
        </p:spPr>
        <p:txBody>
          <a:bodyPr anchorCtr="0" anchor="t" bIns="45700" lIns="182875" spcFirstLastPara="1" rIns="91425" wrap="square" tIns="91425">
            <a:no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30"/>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7" name="Google Shape;47;p6"/>
          <p:cNvSpPr txBox="1"/>
          <p:nvPr>
            <p:ph idx="4" type="body"/>
          </p:nvPr>
        </p:nvSpPr>
        <p:spPr>
          <a:xfrm>
            <a:off x="4652169" y="1447800"/>
            <a:ext cx="3931920" cy="3489960"/>
          </a:xfrm>
          <a:prstGeom prst="rect">
            <a:avLst/>
          </a:prstGeom>
          <a:noFill/>
          <a:ln>
            <a:noFill/>
          </a:ln>
        </p:spPr>
        <p:txBody>
          <a:bodyPr anchorCtr="0" anchor="t" bIns="45700" lIns="182875" spcFirstLastPara="1" rIns="91425" wrap="square" tIns="91425">
            <a:no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30"/>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8" name="Google Shape;48;p6"/>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8"/>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58" name="Google Shape;58;p8"/>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5538784" y="533400"/>
            <a:ext cx="29718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200"/>
              <a:buFont typeface="Verdana"/>
              <a:buNone/>
              <a:defRPr b="1"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538847" y="1447802"/>
            <a:ext cx="2971800" cy="4206112"/>
          </a:xfrm>
          <a:prstGeom prst="rect">
            <a:avLst/>
          </a:prstGeom>
          <a:noFill/>
          <a:ln>
            <a:noFill/>
          </a:ln>
        </p:spPr>
        <p:txBody>
          <a:bodyPr anchorCtr="0" anchor="t" bIns="45700" lIns="91425" spcFirstLastPara="1" rIns="91425" wrap="square" tIns="91425">
            <a:noAutofit/>
          </a:bodyPr>
          <a:lstStyle>
            <a:lvl1pPr indent="-228600" lvl="0" marL="457200" marR="18288" algn="l">
              <a:spcBef>
                <a:spcPts val="0"/>
              </a:spcBef>
              <a:spcAft>
                <a:spcPts val="0"/>
              </a:spcAft>
              <a:buSzPts val="1120"/>
              <a:buNone/>
              <a:defRPr sz="1400">
                <a:solidFill>
                  <a:schemeClr val="dk1"/>
                </a:solidFill>
              </a:defRPr>
            </a:lvl1pPr>
            <a:lvl2pPr indent="-228600" lvl="1" marL="914400" algn="l">
              <a:spcBef>
                <a:spcPts val="250"/>
              </a:spcBef>
              <a:spcAft>
                <a:spcPts val="0"/>
              </a:spcAft>
              <a:buSzPts val="1200"/>
              <a:buNone/>
              <a:defRPr sz="1200">
                <a:solidFill>
                  <a:schemeClr val="dk1"/>
                </a:solidFill>
              </a:defRPr>
            </a:lvl2pPr>
            <a:lvl3pPr indent="-228600" lvl="2" marL="1371600" algn="l">
              <a:spcBef>
                <a:spcPts val="250"/>
              </a:spcBef>
              <a:spcAft>
                <a:spcPts val="0"/>
              </a:spcAft>
              <a:buSzPts val="1000"/>
              <a:buNone/>
              <a:defRPr sz="1000">
                <a:solidFill>
                  <a:schemeClr val="dk1"/>
                </a:solidFill>
              </a:defRPr>
            </a:lvl3pPr>
            <a:lvl4pPr indent="-228600" lvl="3" marL="1828800" algn="l">
              <a:spcBef>
                <a:spcPts val="230"/>
              </a:spcBef>
              <a:spcAft>
                <a:spcPts val="0"/>
              </a:spcAft>
              <a:buSzPts val="1008"/>
              <a:buNone/>
              <a:defRPr sz="900">
                <a:solidFill>
                  <a:schemeClr val="dk1"/>
                </a:solidFill>
              </a:defRPr>
            </a:lvl4pPr>
            <a:lvl5pPr indent="-228600" lvl="4" marL="2286000" algn="l">
              <a:spcBef>
                <a:spcPts val="250"/>
              </a:spcBef>
              <a:spcAft>
                <a:spcPts val="0"/>
              </a:spcAft>
              <a:buSzPts val="900"/>
              <a:buNone/>
              <a:defRPr sz="900">
                <a:solidFill>
                  <a:schemeClr val="dk1"/>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64" name="Google Shape;64;p9"/>
          <p:cNvSpPr txBox="1"/>
          <p:nvPr>
            <p:ph idx="2" type="body"/>
          </p:nvPr>
        </p:nvSpPr>
        <p:spPr>
          <a:xfrm>
            <a:off x="761372" y="930144"/>
            <a:ext cx="4626159" cy="4724402"/>
          </a:xfrm>
          <a:prstGeom prst="rect">
            <a:avLst/>
          </a:prstGeom>
          <a:noFill/>
          <a:ln>
            <a:noFill/>
          </a:ln>
        </p:spPr>
        <p:txBody>
          <a:bodyPr anchorCtr="0" anchor="t" bIns="45700" lIns="182875" spcFirstLastPara="1" rIns="91425" wrap="square" tIns="91425">
            <a:noAutofit/>
          </a:bodyPr>
          <a:lstStyle>
            <a:lvl1pPr indent="-370840" lvl="0" marL="457200" algn="l">
              <a:spcBef>
                <a:spcPts val="250"/>
              </a:spcBef>
              <a:spcAft>
                <a:spcPts val="0"/>
              </a:spcAft>
              <a:buSzPts val="2240"/>
              <a:buChar char="⚫"/>
              <a:defRPr sz="2800">
                <a:solidFill>
                  <a:schemeClr val="dk1"/>
                </a:solidFill>
              </a:defRPr>
            </a:lvl1pPr>
            <a:lvl2pPr indent="-393700" lvl="1" marL="914400" algn="l">
              <a:spcBef>
                <a:spcPts val="250"/>
              </a:spcBef>
              <a:spcAft>
                <a:spcPts val="0"/>
              </a:spcAft>
              <a:buSzPts val="2600"/>
              <a:buChar char="◦"/>
              <a:defRPr sz="2600">
                <a:solidFill>
                  <a:schemeClr val="dk1"/>
                </a:solidFill>
              </a:defRPr>
            </a:lvl2pPr>
            <a:lvl3pPr indent="-381000" lvl="2" marL="1371600" algn="l">
              <a:spcBef>
                <a:spcPts val="250"/>
              </a:spcBef>
              <a:spcAft>
                <a:spcPts val="0"/>
              </a:spcAft>
              <a:buSzPts val="2400"/>
              <a:buChar char="●"/>
              <a:defRPr sz="2400">
                <a:solidFill>
                  <a:schemeClr val="dk1"/>
                </a:solidFill>
              </a:defRPr>
            </a:lvl3pPr>
            <a:lvl4pPr indent="-370839" lvl="3" marL="1828800" algn="l">
              <a:spcBef>
                <a:spcPts val="230"/>
              </a:spcBef>
              <a:spcAft>
                <a:spcPts val="0"/>
              </a:spcAft>
              <a:buSzPts val="2240"/>
              <a:buChar char="◦"/>
              <a:defRPr sz="2000">
                <a:solidFill>
                  <a:schemeClr val="dk1"/>
                </a:solidFill>
              </a:defRPr>
            </a:lvl4pPr>
            <a:lvl5pPr indent="-355600" lvl="4" marL="2286000" algn="l">
              <a:spcBef>
                <a:spcPts val="250"/>
              </a:spcBef>
              <a:spcAft>
                <a:spcPts val="0"/>
              </a:spcAft>
              <a:buSzPts val="2000"/>
              <a:buChar char="●"/>
              <a:defRPr sz="2000">
                <a:solidFill>
                  <a:schemeClr val="dk1"/>
                </a:solidFill>
              </a:defRPr>
            </a:lvl5pPr>
            <a:lvl6pPr indent="-228600" lvl="5" marL="2743200" algn="l">
              <a:spcBef>
                <a:spcPts val="250"/>
              </a:spcBef>
              <a:spcAft>
                <a:spcPts val="0"/>
              </a:spcAft>
              <a:buSzPts val="1700"/>
              <a:buNone/>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65" name="Google Shape;65;p9"/>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0"/>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70" name="Google Shape;70;p10"/>
          <p:cNvSpPr/>
          <p:nvPr/>
        </p:nvSpPr>
        <p:spPr>
          <a:xfrm>
            <a:off x="6400800" y="434162"/>
            <a:ext cx="2324605" cy="4343400"/>
          </a:xfrm>
          <a:prstGeom prst="round1Rect">
            <a:avLst>
              <a:gd fmla="val 2748" name="adj"/>
            </a:avLst>
          </a:prstGeom>
          <a:solidFill>
            <a:srgbClr val="1C1C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71" name="Google Shape;71;p10"/>
          <p:cNvSpPr txBox="1"/>
          <p:nvPr>
            <p:ph type="title"/>
          </p:nvPr>
        </p:nvSpPr>
        <p:spPr>
          <a:xfrm>
            <a:off x="457200" y="5012056"/>
            <a:ext cx="8229600" cy="1051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78766F"/>
              </a:buClr>
              <a:buSzPts val="3600"/>
              <a:buFont typeface="Verdana"/>
              <a:buNone/>
              <a:defRPr b="0" sz="3600">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txBox="1"/>
          <p:nvPr>
            <p:ph idx="1" type="body"/>
          </p:nvPr>
        </p:nvSpPr>
        <p:spPr>
          <a:xfrm>
            <a:off x="6462712" y="533400"/>
            <a:ext cx="2240280" cy="4211480"/>
          </a:xfrm>
          <a:prstGeom prst="rect">
            <a:avLst/>
          </a:prstGeom>
          <a:noFill/>
          <a:ln>
            <a:noFill/>
          </a:ln>
        </p:spPr>
        <p:txBody>
          <a:bodyPr anchorCtr="0" anchor="t" bIns="45700" lIns="91425" spcFirstLastPara="1" rIns="91425" wrap="square" tIns="91425">
            <a:noAutofit/>
          </a:bodyPr>
          <a:lstStyle>
            <a:lvl1pPr indent="-228600" lvl="0" marL="457200" algn="l">
              <a:spcBef>
                <a:spcPts val="0"/>
              </a:spcBef>
              <a:spcAft>
                <a:spcPts val="0"/>
              </a:spcAft>
              <a:buSzPts val="1120"/>
              <a:buNone/>
              <a:defRPr sz="1400">
                <a:solidFill>
                  <a:srgbClr val="FFFFFF"/>
                </a:solidFill>
              </a:defRPr>
            </a:lvl1pPr>
            <a:lvl2pPr indent="-304800" lvl="1" marL="914400" algn="l">
              <a:spcBef>
                <a:spcPts val="250"/>
              </a:spcBef>
              <a:spcAft>
                <a:spcPts val="0"/>
              </a:spcAft>
              <a:buSzPts val="1200"/>
              <a:buChar char="◦"/>
              <a:defRPr sz="1200">
                <a:solidFill>
                  <a:srgbClr val="FFFFFF"/>
                </a:solidFill>
              </a:defRPr>
            </a:lvl2pPr>
            <a:lvl3pPr indent="-292100" lvl="2" marL="1371600" algn="l">
              <a:spcBef>
                <a:spcPts val="250"/>
              </a:spcBef>
              <a:spcAft>
                <a:spcPts val="0"/>
              </a:spcAft>
              <a:buSzPts val="1000"/>
              <a:buChar char="●"/>
              <a:defRPr sz="1000">
                <a:solidFill>
                  <a:srgbClr val="FFFFFF"/>
                </a:solidFill>
              </a:defRPr>
            </a:lvl3pPr>
            <a:lvl4pPr indent="-292608" lvl="3" marL="1828800" algn="l">
              <a:spcBef>
                <a:spcPts val="230"/>
              </a:spcBef>
              <a:spcAft>
                <a:spcPts val="0"/>
              </a:spcAft>
              <a:buSzPts val="1008"/>
              <a:buChar char="◦"/>
              <a:defRPr sz="900">
                <a:solidFill>
                  <a:srgbClr val="FFFFFF"/>
                </a:solidFill>
              </a:defRPr>
            </a:lvl4pPr>
            <a:lvl5pPr indent="-285750" lvl="4" marL="2286000" algn="l">
              <a:spcBef>
                <a:spcPts val="250"/>
              </a:spcBef>
              <a:spcAft>
                <a:spcPts val="0"/>
              </a:spcAft>
              <a:buSzPts val="900"/>
              <a:buChar char="●"/>
              <a:defRPr sz="900">
                <a:solidFill>
                  <a:srgbClr val="FFFFFF"/>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73" name="Google Shape;73;p10"/>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0"/>
          <p:cNvSpPr/>
          <p:nvPr>
            <p:ph idx="2" type="pic"/>
          </p:nvPr>
        </p:nvSpPr>
        <p:spPr>
          <a:xfrm>
            <a:off x="421480" y="435768"/>
            <a:ext cx="5925312" cy="4343400"/>
          </a:xfrm>
          <a:prstGeom prst="snipRoundRect">
            <a:avLst>
              <a:gd fmla="val 1040" name="adj1"/>
              <a:gd fmla="val 0" name="adj2"/>
            </a:avLst>
          </a:prstGeom>
          <a:solidFill>
            <a:srgbClr val="4F4D49"/>
          </a:solidFill>
          <a:ln>
            <a:noFill/>
          </a:ln>
        </p:spPr>
        <p:txBody>
          <a:bodyPr anchorCtr="0" anchor="t" bIns="45700" lIns="182875" spcFirstLastPara="1" rIns="91425" wrap="square" tIns="91425">
            <a:noAutofit/>
          </a:bodyPr>
          <a:lstStyle>
            <a:lvl1pPr lvl="0" marR="0" rtl="0" algn="l">
              <a:spcBef>
                <a:spcPts val="250"/>
              </a:spcBef>
              <a:spcAft>
                <a:spcPts val="0"/>
              </a:spcAft>
              <a:buClr>
                <a:schemeClr val="accent1"/>
              </a:buClr>
              <a:buSzPts val="2560"/>
              <a:buFont typeface="Noto Sans Symbols"/>
              <a:buNone/>
              <a:defRPr b="0" i="0" sz="3200" u="none" cap="none" strike="noStrike">
                <a:solidFill>
                  <a:schemeClr val="dk1"/>
                </a:solidFill>
                <a:latin typeface="Verdana"/>
                <a:ea typeface="Verdana"/>
                <a:cs typeface="Verdana"/>
                <a:sym typeface="Verdana"/>
              </a:defRPr>
            </a:lvl1pPr>
            <a:lvl2pPr lvl="1"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lvl="2" marR="0" rtl="0" algn="l">
              <a:spcBef>
                <a:spcPts val="250"/>
              </a:spcBef>
              <a:spcAft>
                <a:spcPts val="0"/>
              </a:spcAft>
              <a:buClr>
                <a:srgbClr val="EF323E"/>
              </a:buClr>
              <a:buSzPts val="2200"/>
              <a:buFont typeface="Noto Sans Symbols"/>
              <a:buChar char="●"/>
              <a:defRPr b="0" i="0" sz="2200" u="none" cap="none" strike="noStrike">
                <a:solidFill>
                  <a:schemeClr val="dk1"/>
                </a:solidFill>
                <a:latin typeface="Verdana"/>
                <a:ea typeface="Verdana"/>
                <a:cs typeface="Verdana"/>
                <a:sym typeface="Verdana"/>
              </a:defRPr>
            </a:lvl3pPr>
            <a:lvl4pPr lvl="3" marR="0" rtl="0" algn="l">
              <a:spcBef>
                <a:spcPts val="230"/>
              </a:spcBef>
              <a:spcAft>
                <a:spcPts val="0"/>
              </a:spcAft>
              <a:buClr>
                <a:srgbClr val="EF323E"/>
              </a:buClr>
              <a:buSzPts val="2128"/>
              <a:buFont typeface="Verdana"/>
              <a:buChar char="◦"/>
              <a:defRPr b="0" i="0" sz="1900" u="none" cap="none" strike="noStrike">
                <a:solidFill>
                  <a:schemeClr val="dk1"/>
                </a:solidFill>
                <a:latin typeface="Verdana"/>
                <a:ea typeface="Verdana"/>
                <a:cs typeface="Verdana"/>
                <a:sym typeface="Verdana"/>
              </a:defRPr>
            </a:lvl4pPr>
            <a:lvl5pPr lvl="4" marR="0" rtl="0" algn="l">
              <a:spcBef>
                <a:spcPts val="250"/>
              </a:spcBef>
              <a:spcAft>
                <a:spcPts val="0"/>
              </a:spcAft>
              <a:buClr>
                <a:srgbClr val="4882BE"/>
              </a:buClr>
              <a:buSzPts val="1800"/>
              <a:buFont typeface="Noto Sans Symbols"/>
              <a:buChar char="●"/>
              <a:defRPr b="0" i="0" sz="1800" u="none" cap="none" strike="noStrike">
                <a:solidFill>
                  <a:schemeClr val="dk1"/>
                </a:solidFill>
                <a:latin typeface="Verdana"/>
                <a:ea typeface="Verdana"/>
                <a:cs typeface="Verdana"/>
                <a:sym typeface="Verdana"/>
              </a:defRPr>
            </a:lvl5pPr>
            <a:lvl6pPr lvl="5"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lvl="6"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lvl="7"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lvl="8"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7" name="Google Shape;7;p1"/>
          <p:cNvSpPr/>
          <p:nvPr/>
        </p:nvSpPr>
        <p:spPr>
          <a:xfrm>
            <a:off x="418596" y="434162"/>
            <a:ext cx="8306809" cy="548640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8" name="Google Shape;8;p1"/>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FF8C3C"/>
              </a:buClr>
              <a:buSzPts val="3600"/>
              <a:buFont typeface="Verdana"/>
              <a:buNone/>
              <a:defRPr b="1" i="0" sz="3600" u="none" cap="none" strike="noStrike">
                <a:solidFill>
                  <a:srgbClr val="FF8C3C"/>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Autofit/>
          </a:bodyPr>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F323E"/>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30"/>
              </a:spcBef>
              <a:spcAft>
                <a:spcPts val="0"/>
              </a:spcAft>
              <a:buClr>
                <a:srgbClr val="EF323E"/>
              </a:buClr>
              <a:buSzPts val="2128"/>
              <a:buFont typeface="Verdana"/>
              <a:buChar char="◦"/>
              <a:defRPr b="0" i="0" sz="1900" u="none" cap="none" strike="noStrike">
                <a:solidFill>
                  <a:schemeClr val="dk1"/>
                </a:solidFill>
                <a:latin typeface="Verdana"/>
                <a:ea typeface="Verdana"/>
                <a:cs typeface="Verdana"/>
                <a:sym typeface="Verdana"/>
              </a:defRPr>
            </a:lvl4pPr>
            <a:lvl5pPr indent="-342900" lvl="4" marL="2286000" marR="0" rtl="0" algn="l">
              <a:spcBef>
                <a:spcPts val="250"/>
              </a:spcBef>
              <a:spcAft>
                <a:spcPts val="0"/>
              </a:spcAft>
              <a:buClr>
                <a:srgbClr val="4882BE"/>
              </a:buClr>
              <a:buSzPts val="1800"/>
              <a:buFont typeface="Noto Sans Symbols"/>
              <a:buChar char="●"/>
              <a:defRPr b="0" i="0" sz="18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0" name="Google Shape;10;p1"/>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A5A29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 name="Google Shape;11;p1"/>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A5A29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 name="Google Shape;12;p1"/>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A5A298"/>
                </a:solidFill>
                <a:latin typeface="Verdana"/>
                <a:ea typeface="Verdana"/>
                <a:cs typeface="Verdana"/>
                <a:sym typeface="Verdana"/>
              </a:defRPr>
            </a:lvl1pPr>
            <a:lvl2pPr indent="0" lvl="1" marL="0" marR="0" rtl="0" algn="r">
              <a:spcBef>
                <a:spcPts val="0"/>
              </a:spcBef>
              <a:buNone/>
              <a:defRPr b="0" i="0" sz="1000" u="none" cap="none" strike="noStrike">
                <a:solidFill>
                  <a:srgbClr val="A5A298"/>
                </a:solidFill>
                <a:latin typeface="Verdana"/>
                <a:ea typeface="Verdana"/>
                <a:cs typeface="Verdana"/>
                <a:sym typeface="Verdana"/>
              </a:defRPr>
            </a:lvl2pPr>
            <a:lvl3pPr indent="0" lvl="2" marL="0" marR="0" rtl="0" algn="r">
              <a:spcBef>
                <a:spcPts val="0"/>
              </a:spcBef>
              <a:buNone/>
              <a:defRPr b="0" i="0" sz="1000" u="none" cap="none" strike="noStrike">
                <a:solidFill>
                  <a:srgbClr val="A5A298"/>
                </a:solidFill>
                <a:latin typeface="Verdana"/>
                <a:ea typeface="Verdana"/>
                <a:cs typeface="Verdana"/>
                <a:sym typeface="Verdana"/>
              </a:defRPr>
            </a:lvl3pPr>
            <a:lvl4pPr indent="0" lvl="3" marL="0" marR="0" rtl="0" algn="r">
              <a:spcBef>
                <a:spcPts val="0"/>
              </a:spcBef>
              <a:buNone/>
              <a:defRPr b="0" i="0" sz="1000" u="none" cap="none" strike="noStrike">
                <a:solidFill>
                  <a:srgbClr val="A5A298"/>
                </a:solidFill>
                <a:latin typeface="Verdana"/>
                <a:ea typeface="Verdana"/>
                <a:cs typeface="Verdana"/>
                <a:sym typeface="Verdana"/>
              </a:defRPr>
            </a:lvl4pPr>
            <a:lvl5pPr indent="0" lvl="4" marL="0" marR="0" rtl="0" algn="r">
              <a:spcBef>
                <a:spcPts val="0"/>
              </a:spcBef>
              <a:buNone/>
              <a:defRPr b="0" i="0" sz="1000" u="none" cap="none" strike="noStrike">
                <a:solidFill>
                  <a:srgbClr val="A5A298"/>
                </a:solidFill>
                <a:latin typeface="Verdana"/>
                <a:ea typeface="Verdana"/>
                <a:cs typeface="Verdana"/>
                <a:sym typeface="Verdana"/>
              </a:defRPr>
            </a:lvl5pPr>
            <a:lvl6pPr indent="0" lvl="5" marL="0" marR="0" rtl="0" algn="r">
              <a:spcBef>
                <a:spcPts val="0"/>
              </a:spcBef>
              <a:buNone/>
              <a:defRPr b="0" i="0" sz="1000" u="none" cap="none" strike="noStrike">
                <a:solidFill>
                  <a:srgbClr val="A5A298"/>
                </a:solidFill>
                <a:latin typeface="Verdana"/>
                <a:ea typeface="Verdana"/>
                <a:cs typeface="Verdana"/>
                <a:sym typeface="Verdana"/>
              </a:defRPr>
            </a:lvl6pPr>
            <a:lvl7pPr indent="0" lvl="6" marL="0" marR="0" rtl="0" algn="r">
              <a:spcBef>
                <a:spcPts val="0"/>
              </a:spcBef>
              <a:buNone/>
              <a:defRPr b="0" i="0" sz="1000" u="none" cap="none" strike="noStrike">
                <a:solidFill>
                  <a:srgbClr val="A5A298"/>
                </a:solidFill>
                <a:latin typeface="Verdana"/>
                <a:ea typeface="Verdana"/>
                <a:cs typeface="Verdana"/>
                <a:sym typeface="Verdana"/>
              </a:defRPr>
            </a:lvl7pPr>
            <a:lvl8pPr indent="0" lvl="7" marL="0" marR="0" rtl="0" algn="r">
              <a:spcBef>
                <a:spcPts val="0"/>
              </a:spcBef>
              <a:buNone/>
              <a:defRPr b="0" i="0" sz="1000" u="none" cap="none" strike="noStrike">
                <a:solidFill>
                  <a:srgbClr val="A5A298"/>
                </a:solidFill>
                <a:latin typeface="Verdana"/>
                <a:ea typeface="Verdana"/>
                <a:cs typeface="Verdana"/>
                <a:sym typeface="Verdana"/>
              </a:defRPr>
            </a:lvl8pPr>
            <a:lvl9pPr indent="0" lvl="8" marL="0" marR="0" rtl="0" algn="r">
              <a:spcBef>
                <a:spcPts val="0"/>
              </a:spcBef>
              <a:buNone/>
              <a:defRPr b="0" i="0" sz="1000" u="none" cap="none" strike="noStrike">
                <a:solidFill>
                  <a:srgbClr val="A5A2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ctrTitle"/>
          </p:nvPr>
        </p:nvSpPr>
        <p:spPr>
          <a:xfrm>
            <a:off x="722376" y="1820206"/>
            <a:ext cx="7772400" cy="1828800"/>
          </a:xfrm>
          <a:prstGeom prst="rect">
            <a:avLst/>
          </a:prstGeom>
          <a:noFill/>
          <a:ln>
            <a:noFill/>
          </a:ln>
        </p:spPr>
        <p:txBody>
          <a:bodyPr anchorCtr="0" anchor="b" bIns="45700" lIns="45700" spcFirstLastPara="1" rIns="45700" wrap="square" tIns="45700">
            <a:noAutofit/>
          </a:bodyPr>
          <a:lstStyle/>
          <a:p>
            <a:pPr indent="0" lvl="0" marL="0" rtl="0" algn="r">
              <a:spcBef>
                <a:spcPts val="0"/>
              </a:spcBef>
              <a:spcAft>
                <a:spcPts val="0"/>
              </a:spcAft>
              <a:buClr>
                <a:srgbClr val="FF8C3C"/>
              </a:buClr>
              <a:buSzPts val="4500"/>
              <a:buFont typeface="Verdana"/>
              <a:buNone/>
            </a:pPr>
            <a:r>
              <a:rPr lang="en-US">
                <a:latin typeface="Calibri"/>
                <a:ea typeface="Calibri"/>
                <a:cs typeface="Calibri"/>
                <a:sym typeface="Calibri"/>
              </a:rPr>
              <a:t>User Experience</a:t>
            </a:r>
            <a:endParaRPr>
              <a:latin typeface="Calibri"/>
              <a:ea typeface="Calibri"/>
              <a:cs typeface="Calibri"/>
              <a:sym typeface="Calibri"/>
            </a:endParaRPr>
          </a:p>
        </p:txBody>
      </p:sp>
      <p:sp>
        <p:nvSpPr>
          <p:cNvPr id="94" name="Google Shape;94;p13"/>
          <p:cNvSpPr txBox="1"/>
          <p:nvPr>
            <p:ph idx="1" type="subTitle"/>
          </p:nvPr>
        </p:nvSpPr>
        <p:spPr>
          <a:xfrm>
            <a:off x="722376" y="3685032"/>
            <a:ext cx="7772400" cy="914400"/>
          </a:xfrm>
          <a:prstGeom prst="rect">
            <a:avLst/>
          </a:prstGeom>
          <a:noFill/>
          <a:ln>
            <a:noFill/>
          </a:ln>
        </p:spPr>
        <p:txBody>
          <a:bodyPr anchorCtr="0" anchor="t" bIns="45700" lIns="182875" spcFirstLastPara="1" rIns="91425" wrap="square" tIns="0">
            <a:noAutofit/>
          </a:bodyPr>
          <a:lstStyle/>
          <a:p>
            <a:pPr indent="0" lvl="0" marL="36576" rtl="0" algn="r">
              <a:spcBef>
                <a:spcPts val="0"/>
              </a:spcBef>
              <a:spcAft>
                <a:spcPts val="0"/>
              </a:spcAft>
              <a:buSzPts val="1600"/>
              <a:buNone/>
            </a:pPr>
            <a:r>
              <a:rPr lang="en-US">
                <a:latin typeface="Calibri"/>
                <a:ea typeface="Calibri"/>
                <a:cs typeface="Calibri"/>
                <a:sym typeface="Calibri"/>
              </a:rPr>
              <a:t>Digital Humanities</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4"/>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latin typeface="Calibri"/>
                <a:ea typeface="Calibri"/>
                <a:cs typeface="Calibri"/>
                <a:sym typeface="Calibri"/>
              </a:rPr>
              <a:t>Liquid or Fluid Layout</a:t>
            </a:r>
            <a:endParaRPr>
              <a:latin typeface="Calibri"/>
              <a:ea typeface="Calibri"/>
              <a:cs typeface="Calibri"/>
              <a:sym typeface="Calibri"/>
            </a:endParaRPr>
          </a:p>
        </p:txBody>
      </p:sp>
      <p:sp>
        <p:nvSpPr>
          <p:cNvPr id="100" name="Google Shape;100;p14"/>
          <p:cNvSpPr txBox="1"/>
          <p:nvPr>
            <p:ph idx="1" type="body"/>
          </p:nvPr>
        </p:nvSpPr>
        <p:spPr>
          <a:xfrm>
            <a:off x="502920" y="530352"/>
            <a:ext cx="8183880" cy="4803648"/>
          </a:xfrm>
          <a:prstGeom prst="rect">
            <a:avLst/>
          </a:prstGeom>
          <a:noFill/>
          <a:ln>
            <a:noFill/>
          </a:ln>
        </p:spPr>
        <p:txBody>
          <a:bodyPr anchorCtr="0" anchor="t" bIns="45700" lIns="182875" spcFirstLastPara="1" rIns="91425" wrap="square" tIns="91425">
            <a:noAutofit/>
          </a:bodyPr>
          <a:lstStyle/>
          <a:p>
            <a:pPr indent="0" lvl="0" marL="265176" rtl="0" algn="l">
              <a:lnSpc>
                <a:spcPct val="80000"/>
              </a:lnSpc>
              <a:spcBef>
                <a:spcPts val="0"/>
              </a:spcBef>
              <a:spcAft>
                <a:spcPts val="0"/>
              </a:spcAft>
              <a:buNone/>
            </a:pPr>
            <a:r>
              <a:rPr lang="en-US" sz="2000">
                <a:latin typeface="Calibri"/>
                <a:ea typeface="Calibri"/>
                <a:cs typeface="Calibri"/>
                <a:sym typeface="Calibri"/>
              </a:rPr>
              <a:t>Why don’t some webpages use the entire screen?  </a:t>
            </a:r>
            <a:endParaRPr sz="2000">
              <a:latin typeface="Calibri"/>
              <a:ea typeface="Calibri"/>
              <a:cs typeface="Calibri"/>
              <a:sym typeface="Calibri"/>
            </a:endParaRPr>
          </a:p>
          <a:p>
            <a:pPr indent="0" lvl="0" marL="265176" rtl="0" algn="l">
              <a:lnSpc>
                <a:spcPct val="80000"/>
              </a:lnSpc>
              <a:spcBef>
                <a:spcPts val="250"/>
              </a:spcBef>
              <a:spcAft>
                <a:spcPts val="0"/>
              </a:spcAft>
              <a:buNone/>
            </a:pPr>
            <a:r>
              <a:t/>
            </a:r>
            <a:endParaRPr sz="2000">
              <a:latin typeface="Calibri"/>
              <a:ea typeface="Calibri"/>
              <a:cs typeface="Calibri"/>
              <a:sym typeface="Calibri"/>
            </a:endParaRPr>
          </a:p>
          <a:p>
            <a:pPr indent="0" lvl="0" marL="265176" rtl="0" algn="l">
              <a:lnSpc>
                <a:spcPct val="80000"/>
              </a:lnSpc>
              <a:spcBef>
                <a:spcPts val="250"/>
              </a:spcBef>
              <a:spcAft>
                <a:spcPts val="0"/>
              </a:spcAft>
              <a:buNone/>
            </a:pPr>
            <a:r>
              <a:rPr lang="en-US" sz="2000">
                <a:latin typeface="Calibri"/>
                <a:ea typeface="Calibri"/>
                <a:cs typeface="Calibri"/>
                <a:sym typeface="Calibri"/>
              </a:rPr>
              <a:t>The difference is often referred to as fixed width versus liquid or fluid layout.  </a:t>
            </a:r>
            <a:endParaRPr sz="2000">
              <a:latin typeface="Calibri"/>
              <a:ea typeface="Calibri"/>
              <a:cs typeface="Calibri"/>
              <a:sym typeface="Calibri"/>
            </a:endParaRPr>
          </a:p>
          <a:p>
            <a:pPr indent="0" lvl="0" marL="265176" rtl="0" algn="l">
              <a:lnSpc>
                <a:spcPct val="80000"/>
              </a:lnSpc>
              <a:spcBef>
                <a:spcPts val="250"/>
              </a:spcBef>
              <a:spcAft>
                <a:spcPts val="0"/>
              </a:spcAft>
              <a:buNone/>
            </a:pPr>
            <a:r>
              <a:t/>
            </a:r>
            <a:endParaRPr sz="2000">
              <a:latin typeface="Calibri"/>
              <a:ea typeface="Calibri"/>
              <a:cs typeface="Calibri"/>
              <a:sym typeface="Calibri"/>
            </a:endParaRPr>
          </a:p>
          <a:p>
            <a:pPr indent="0" lvl="0" marL="265176" rtl="0" algn="l">
              <a:lnSpc>
                <a:spcPct val="80000"/>
              </a:lnSpc>
              <a:spcBef>
                <a:spcPts val="250"/>
              </a:spcBef>
              <a:spcAft>
                <a:spcPts val="0"/>
              </a:spcAft>
              <a:buNone/>
            </a:pPr>
            <a:r>
              <a:rPr lang="en-US" sz="2000">
                <a:latin typeface="Calibri"/>
                <a:ea typeface="Calibri"/>
                <a:cs typeface="Calibri"/>
                <a:sym typeface="Calibri"/>
              </a:rPr>
              <a:t>Fixed width layouts are MUCH easier to design than liquid ones. </a:t>
            </a:r>
            <a:endParaRPr sz="2000">
              <a:latin typeface="Calibri"/>
              <a:ea typeface="Calibri"/>
              <a:cs typeface="Calibri"/>
              <a:sym typeface="Calibri"/>
            </a:endParaRPr>
          </a:p>
          <a:p>
            <a:pPr indent="0" lvl="0" marL="265176" rtl="0" algn="l">
              <a:lnSpc>
                <a:spcPct val="80000"/>
              </a:lnSpc>
              <a:spcBef>
                <a:spcPts val="250"/>
              </a:spcBef>
              <a:spcAft>
                <a:spcPts val="0"/>
              </a:spcAft>
              <a:buNone/>
            </a:pPr>
            <a:r>
              <a:t/>
            </a:r>
            <a:endParaRPr sz="2000">
              <a:latin typeface="Calibri"/>
              <a:ea typeface="Calibri"/>
              <a:cs typeface="Calibri"/>
              <a:sym typeface="Calibri"/>
            </a:endParaRPr>
          </a:p>
          <a:p>
            <a:pPr indent="0" lvl="0" marL="265176" rtl="0" algn="l">
              <a:lnSpc>
                <a:spcPct val="80000"/>
              </a:lnSpc>
              <a:spcBef>
                <a:spcPts val="250"/>
              </a:spcBef>
              <a:spcAft>
                <a:spcPts val="0"/>
              </a:spcAft>
              <a:buNone/>
            </a:pPr>
            <a:r>
              <a:rPr lang="en-US" sz="2000">
                <a:latin typeface="Calibri"/>
                <a:ea typeface="Calibri"/>
                <a:cs typeface="Calibri"/>
                <a:sym typeface="Calibri"/>
              </a:rPr>
              <a:t>When you design a liquid layout, you need to control many more aspects of the display. </a:t>
            </a:r>
            <a:endParaRPr sz="2000">
              <a:latin typeface="Calibri"/>
              <a:ea typeface="Calibri"/>
              <a:cs typeface="Calibri"/>
              <a:sym typeface="Calibri"/>
            </a:endParaRPr>
          </a:p>
          <a:p>
            <a:pPr indent="0" lvl="0" marL="265176" rtl="0" algn="l">
              <a:lnSpc>
                <a:spcPct val="80000"/>
              </a:lnSpc>
              <a:spcBef>
                <a:spcPts val="250"/>
              </a:spcBef>
              <a:spcAft>
                <a:spcPts val="0"/>
              </a:spcAft>
              <a:buNone/>
            </a:pPr>
            <a:r>
              <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What happens when windows shrink beyond a minimum width?  </a:t>
            </a:r>
            <a:endParaRPr sz="2000">
              <a:latin typeface="Calibri"/>
              <a:ea typeface="Calibri"/>
              <a:cs typeface="Calibri"/>
              <a:sym typeface="Calibri"/>
            </a:endParaRPr>
          </a:p>
          <a:p>
            <a:pPr indent="0" lvl="0" marL="548640" rtl="0" algn="l">
              <a:lnSpc>
                <a:spcPct val="80000"/>
              </a:lnSpc>
              <a:spcBef>
                <a:spcPts val="250"/>
              </a:spcBef>
              <a:spcAft>
                <a:spcPts val="0"/>
              </a:spcAft>
              <a:buNone/>
            </a:pPr>
            <a:r>
              <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What parts of the window can stretch, and what should be fixed-width columns?  </a:t>
            </a:r>
            <a:endParaRPr sz="2000">
              <a:latin typeface="Calibri"/>
              <a:ea typeface="Calibri"/>
              <a:cs typeface="Calibri"/>
              <a:sym typeface="Calibri"/>
            </a:endParaRPr>
          </a:p>
          <a:p>
            <a:pPr indent="0" lvl="0" marL="548640" rtl="0" algn="l">
              <a:lnSpc>
                <a:spcPct val="80000"/>
              </a:lnSpc>
              <a:spcBef>
                <a:spcPts val="250"/>
              </a:spcBef>
              <a:spcAft>
                <a:spcPts val="0"/>
              </a:spcAft>
              <a:buNone/>
            </a:pPr>
            <a:r>
              <a:t/>
            </a:r>
            <a:endParaRPr sz="2000">
              <a:latin typeface="Calibri"/>
              <a:ea typeface="Calibri"/>
              <a:cs typeface="Calibri"/>
              <a:sym typeface="Calibri"/>
            </a:endParaRPr>
          </a:p>
          <a:p>
            <a:pPr indent="-187198" lvl="1" marL="548640" rtl="0" algn="l">
              <a:lnSpc>
                <a:spcPct val="80000"/>
              </a:lnSpc>
              <a:spcBef>
                <a:spcPts val="250"/>
              </a:spcBef>
              <a:spcAft>
                <a:spcPts val="0"/>
              </a:spcAft>
              <a:buSzPts val="2000"/>
              <a:buFont typeface="Calibri"/>
              <a:buChar char="◦"/>
            </a:pPr>
            <a:r>
              <a:rPr lang="en-US" sz="2000">
                <a:latin typeface="Calibri"/>
                <a:ea typeface="Calibri"/>
                <a:cs typeface="Calibri"/>
                <a:sym typeface="Calibri"/>
              </a:rPr>
              <a:t>Is there a maximum for "body" after which layout will look bad?</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latin typeface="Calibri"/>
                <a:ea typeface="Calibri"/>
                <a:cs typeface="Calibri"/>
                <a:sym typeface="Calibri"/>
              </a:rPr>
              <a:t>Fixed Width Layouts</a:t>
            </a:r>
            <a:endParaRPr>
              <a:latin typeface="Calibri"/>
              <a:ea typeface="Calibri"/>
              <a:cs typeface="Calibri"/>
              <a:sym typeface="Calibri"/>
            </a:endParaRPr>
          </a:p>
        </p:txBody>
      </p:sp>
      <p:sp>
        <p:nvSpPr>
          <p:cNvPr id="106" name="Google Shape;106;p15"/>
          <p:cNvSpPr txBox="1"/>
          <p:nvPr>
            <p:ph idx="1" type="body"/>
          </p:nvPr>
        </p:nvSpPr>
        <p:spPr>
          <a:xfrm>
            <a:off x="502920" y="530352"/>
            <a:ext cx="8183880" cy="4651248"/>
          </a:xfrm>
          <a:prstGeom prst="rect">
            <a:avLst/>
          </a:prstGeom>
          <a:noFill/>
          <a:ln>
            <a:noFill/>
          </a:ln>
        </p:spPr>
        <p:txBody>
          <a:bodyPr anchorCtr="0" anchor="t" bIns="45700" lIns="18287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Fixed width layouts are predictable. </a:t>
            </a:r>
            <a:endParaRPr sz="2000">
              <a:latin typeface="Calibri"/>
              <a:ea typeface="Calibri"/>
              <a:cs typeface="Calibri"/>
              <a:sym typeface="Calibri"/>
            </a:endParaRPr>
          </a:p>
          <a:p>
            <a:pPr indent="0" lvl="0" marL="0" rtl="0" algn="l">
              <a:spcBef>
                <a:spcPts val="250"/>
              </a:spcBef>
              <a:spcAft>
                <a:spcPts val="0"/>
              </a:spcAft>
              <a:buNone/>
            </a:pPr>
            <a:r>
              <a:t/>
            </a:r>
            <a:endParaRPr sz="2000">
              <a:latin typeface="Calibri"/>
              <a:ea typeface="Calibri"/>
              <a:cs typeface="Calibri"/>
              <a:sym typeface="Calibri"/>
            </a:endParaRPr>
          </a:p>
          <a:p>
            <a:pPr indent="0" lvl="0" marL="0" rtl="0" algn="l">
              <a:spcBef>
                <a:spcPts val="250"/>
              </a:spcBef>
              <a:spcAft>
                <a:spcPts val="0"/>
              </a:spcAft>
              <a:buNone/>
            </a:pPr>
            <a:r>
              <a:rPr lang="en-US" sz="2000">
                <a:latin typeface="Calibri"/>
                <a:ea typeface="Calibri"/>
                <a:cs typeface="Calibri"/>
                <a:sym typeface="Calibri"/>
              </a:rPr>
              <a:t>In a largish company with a "creative director" or "graphics designer" who is different from the person implementing a web site, the wireframe, or example site will likely be done in Photoshop, approved by a manager, and handed off to a web programmer to implement in a CMS (for example). </a:t>
            </a:r>
            <a:endParaRPr sz="2000">
              <a:latin typeface="Calibri"/>
              <a:ea typeface="Calibri"/>
              <a:cs typeface="Calibri"/>
              <a:sym typeface="Calibri"/>
            </a:endParaRPr>
          </a:p>
          <a:p>
            <a:pPr indent="-122935" lvl="0" marL="265176" rtl="0" algn="l">
              <a:spcBef>
                <a:spcPts val="250"/>
              </a:spcBef>
              <a:spcAft>
                <a:spcPts val="0"/>
              </a:spcAft>
              <a:buSzPts val="2240"/>
              <a:buNone/>
            </a:pPr>
            <a:r>
              <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latin typeface="Calibri"/>
                <a:ea typeface="Calibri"/>
                <a:cs typeface="Calibri"/>
                <a:sym typeface="Calibri"/>
              </a:rPr>
              <a:t>Fixed Width Layouts</a:t>
            </a:r>
            <a:endParaRPr>
              <a:latin typeface="Calibri"/>
              <a:ea typeface="Calibri"/>
              <a:cs typeface="Calibri"/>
              <a:sym typeface="Calibri"/>
            </a:endParaRPr>
          </a:p>
        </p:txBody>
      </p:sp>
      <p:sp>
        <p:nvSpPr>
          <p:cNvPr id="112" name="Google Shape;112;p16"/>
          <p:cNvSpPr txBox="1"/>
          <p:nvPr>
            <p:ph idx="1" type="body"/>
          </p:nvPr>
        </p:nvSpPr>
        <p:spPr>
          <a:xfrm>
            <a:off x="502920" y="530352"/>
            <a:ext cx="8183880" cy="4575048"/>
          </a:xfrm>
          <a:prstGeom prst="rect">
            <a:avLst/>
          </a:prstGeom>
          <a:noFill/>
          <a:ln>
            <a:noFill/>
          </a:ln>
        </p:spPr>
        <p:txBody>
          <a:bodyPr anchorCtr="0" anchor="t" bIns="45700" lIns="182875" spcFirstLastPara="1" rIns="91425" wrap="square" tIns="91425">
            <a:noAutofit/>
          </a:bodyPr>
          <a:lstStyle/>
          <a:p>
            <a:pPr indent="0" lvl="0" marL="0" rtl="0" algn="l">
              <a:lnSpc>
                <a:spcPct val="90000"/>
              </a:lnSpc>
              <a:spcBef>
                <a:spcPts val="0"/>
              </a:spcBef>
              <a:spcAft>
                <a:spcPts val="0"/>
              </a:spcAft>
              <a:buNone/>
            </a:pPr>
            <a:r>
              <a:rPr lang="en-US" sz="2000">
                <a:latin typeface="Calibri"/>
                <a:ea typeface="Calibri"/>
                <a:cs typeface="Calibri"/>
                <a:sym typeface="Calibri"/>
              </a:rPr>
              <a:t>The web programmer doesn't care about fixed width versus liquid, s/he just wants to get the site implemented the way it was approved by the manager in charge.  </a:t>
            </a:r>
            <a:endParaRPr sz="2000">
              <a:latin typeface="Calibri"/>
              <a:ea typeface="Calibri"/>
              <a:cs typeface="Calibri"/>
              <a:sym typeface="Calibri"/>
            </a:endParaRPr>
          </a:p>
          <a:p>
            <a:pPr indent="0" lvl="0" marL="0" rtl="0" algn="l">
              <a:lnSpc>
                <a:spcPct val="90000"/>
              </a:lnSpc>
              <a:spcBef>
                <a:spcPts val="250"/>
              </a:spcBef>
              <a:spcAft>
                <a:spcPts val="0"/>
              </a:spcAft>
              <a:buNone/>
            </a:pPr>
            <a:r>
              <a:t/>
            </a:r>
            <a:endParaRPr sz="2000">
              <a:latin typeface="Calibri"/>
              <a:ea typeface="Calibri"/>
              <a:cs typeface="Calibri"/>
              <a:sym typeface="Calibri"/>
            </a:endParaRPr>
          </a:p>
          <a:p>
            <a:pPr indent="0" lvl="0" marL="0" rtl="0" algn="l">
              <a:lnSpc>
                <a:spcPct val="90000"/>
              </a:lnSpc>
              <a:spcBef>
                <a:spcPts val="250"/>
              </a:spcBef>
              <a:spcAft>
                <a:spcPts val="0"/>
              </a:spcAft>
              <a:buNone/>
            </a:pPr>
            <a:r>
              <a:rPr lang="en-US" sz="2000">
                <a:latin typeface="Calibri"/>
                <a:ea typeface="Calibri"/>
                <a:cs typeface="Calibri"/>
                <a:sym typeface="Calibri"/>
              </a:rPr>
              <a:t>Any variations will require additional approvals, and it becomes impossible to improve a layout that will be different for each browser.</a:t>
            </a:r>
            <a:endParaRPr sz="2000">
              <a:latin typeface="Calibri"/>
              <a:ea typeface="Calibri"/>
              <a:cs typeface="Calibri"/>
              <a:sym typeface="Calibri"/>
            </a:endParaRPr>
          </a:p>
          <a:p>
            <a:pPr indent="0" lvl="0" marL="0" rtl="0" algn="l">
              <a:lnSpc>
                <a:spcPct val="90000"/>
              </a:lnSpc>
              <a:spcBef>
                <a:spcPts val="250"/>
              </a:spcBef>
              <a:spcAft>
                <a:spcPts val="0"/>
              </a:spcAft>
              <a:buNone/>
            </a:pPr>
            <a:r>
              <a:t/>
            </a:r>
            <a:endParaRPr sz="2000">
              <a:latin typeface="Calibri"/>
              <a:ea typeface="Calibri"/>
              <a:cs typeface="Calibri"/>
              <a:sym typeface="Calibri"/>
            </a:endParaRPr>
          </a:p>
          <a:p>
            <a:pPr indent="0" lvl="0" marL="0" rtl="0" algn="l">
              <a:lnSpc>
                <a:spcPct val="90000"/>
              </a:lnSpc>
              <a:spcBef>
                <a:spcPts val="250"/>
              </a:spcBef>
              <a:spcAft>
                <a:spcPts val="0"/>
              </a:spcAft>
              <a:buNone/>
            </a:pPr>
            <a:r>
              <a:rPr lang="en-US" sz="2000">
                <a:latin typeface="Calibri"/>
                <a:ea typeface="Calibri"/>
                <a:cs typeface="Calibri"/>
                <a:sym typeface="Calibri"/>
              </a:rPr>
              <a:t>There are a number of web site analytics tools that measure a "heat map", and heat maps are virtually impossible to implement in liquid layouts, since links do not appear in predictable locations on the page.</a:t>
            </a:r>
            <a:endParaRPr sz="2000">
              <a:latin typeface="Calibri"/>
              <a:ea typeface="Calibri"/>
              <a:cs typeface="Calibri"/>
              <a:sym typeface="Calibri"/>
            </a:endParaRPr>
          </a:p>
          <a:p>
            <a:pPr indent="-122935" lvl="0" marL="265176" rtl="0" algn="l">
              <a:lnSpc>
                <a:spcPct val="90000"/>
              </a:lnSpc>
              <a:spcBef>
                <a:spcPts val="250"/>
              </a:spcBef>
              <a:spcAft>
                <a:spcPts val="0"/>
              </a:spcAft>
              <a:buSzPts val="2240"/>
              <a:buNone/>
            </a:pPr>
            <a:r>
              <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latin typeface="Calibri"/>
                <a:ea typeface="Calibri"/>
                <a:cs typeface="Calibri"/>
                <a:sym typeface="Calibri"/>
              </a:rPr>
              <a:t>General Design Concerns</a:t>
            </a:r>
            <a:endParaRPr>
              <a:latin typeface="Calibri"/>
              <a:ea typeface="Calibri"/>
              <a:cs typeface="Calibri"/>
              <a:sym typeface="Calibri"/>
            </a:endParaRPr>
          </a:p>
        </p:txBody>
      </p:sp>
      <p:sp>
        <p:nvSpPr>
          <p:cNvPr id="118" name="Google Shape;118;p17"/>
          <p:cNvSpPr txBox="1"/>
          <p:nvPr>
            <p:ph idx="1" type="body"/>
          </p:nvPr>
        </p:nvSpPr>
        <p:spPr>
          <a:xfrm>
            <a:off x="502920" y="530352"/>
            <a:ext cx="8183880" cy="4575048"/>
          </a:xfrm>
          <a:prstGeom prst="rect">
            <a:avLst/>
          </a:prstGeom>
          <a:noFill/>
          <a:ln>
            <a:noFill/>
          </a:ln>
        </p:spPr>
        <p:txBody>
          <a:bodyPr anchorCtr="0" anchor="t" bIns="45700" lIns="182875" spcFirstLastPara="1" rIns="91425" wrap="square" tIns="91425">
            <a:noAutofit/>
          </a:bodyPr>
          <a:lstStyle/>
          <a:p>
            <a:pPr indent="0" lvl="0" marL="0" rtl="0" algn="l">
              <a:lnSpc>
                <a:spcPct val="90000"/>
              </a:lnSpc>
              <a:spcBef>
                <a:spcPts val="0"/>
              </a:spcBef>
              <a:spcAft>
                <a:spcPts val="0"/>
              </a:spcAft>
              <a:buNone/>
            </a:pPr>
            <a:r>
              <a:rPr lang="en-US" sz="2000">
                <a:latin typeface="Calibri"/>
                <a:ea typeface="Calibri"/>
                <a:cs typeface="Calibri"/>
                <a:sym typeface="Calibri"/>
              </a:rPr>
              <a:t>It’s important to use white space appropriately.  Some people want to fill in any available white space with information or images, but it distracts users and can deter people from staying on your webpage.</a:t>
            </a:r>
            <a:endParaRPr sz="2000">
              <a:latin typeface="Calibri"/>
              <a:ea typeface="Calibri"/>
              <a:cs typeface="Calibri"/>
              <a:sym typeface="Calibri"/>
            </a:endParaRPr>
          </a:p>
          <a:p>
            <a:pPr indent="0" lvl="0" marL="0" rtl="0" algn="l">
              <a:lnSpc>
                <a:spcPct val="90000"/>
              </a:lnSpc>
              <a:spcBef>
                <a:spcPts val="250"/>
              </a:spcBef>
              <a:spcAft>
                <a:spcPts val="0"/>
              </a:spcAft>
              <a:buNone/>
            </a:pPr>
            <a:r>
              <a:t/>
            </a:r>
            <a:endParaRPr sz="2000">
              <a:latin typeface="Calibri"/>
              <a:ea typeface="Calibri"/>
              <a:cs typeface="Calibri"/>
              <a:sym typeface="Calibri"/>
            </a:endParaRPr>
          </a:p>
          <a:p>
            <a:pPr indent="0" lvl="0" marL="0" rtl="0" algn="l">
              <a:lnSpc>
                <a:spcPct val="90000"/>
              </a:lnSpc>
              <a:spcBef>
                <a:spcPts val="250"/>
              </a:spcBef>
              <a:spcAft>
                <a:spcPts val="0"/>
              </a:spcAft>
              <a:buNone/>
            </a:pPr>
            <a:r>
              <a:rPr lang="en-US" sz="2000">
                <a:latin typeface="Calibri"/>
                <a:ea typeface="Calibri"/>
                <a:cs typeface="Calibri"/>
                <a:sym typeface="Calibri"/>
              </a:rPr>
              <a:t>Page speed is also very important.  The Internet has destroyed our patience and it has been shown that a two-second delay in load time during a visit results in abandonment rates of up to 87%.</a:t>
            </a:r>
            <a:endParaRPr sz="2000">
              <a:latin typeface="Calibri"/>
              <a:ea typeface="Calibri"/>
              <a:cs typeface="Calibri"/>
              <a:sym typeface="Calibri"/>
            </a:endParaRPr>
          </a:p>
          <a:p>
            <a:pPr indent="0" lvl="0" marL="0" rtl="0" algn="l">
              <a:lnSpc>
                <a:spcPct val="90000"/>
              </a:lnSpc>
              <a:spcBef>
                <a:spcPts val="250"/>
              </a:spcBef>
              <a:spcAft>
                <a:spcPts val="0"/>
              </a:spcAft>
              <a:buNone/>
            </a:pPr>
            <a:r>
              <a:t/>
            </a:r>
            <a:endParaRPr sz="2000">
              <a:latin typeface="Calibri"/>
              <a:ea typeface="Calibri"/>
              <a:cs typeface="Calibri"/>
              <a:sym typeface="Calibri"/>
            </a:endParaRPr>
          </a:p>
          <a:p>
            <a:pPr indent="0" lvl="0" marL="0" rtl="0" algn="l">
              <a:lnSpc>
                <a:spcPct val="90000"/>
              </a:lnSpc>
              <a:spcBef>
                <a:spcPts val="250"/>
              </a:spcBef>
              <a:spcAft>
                <a:spcPts val="0"/>
              </a:spcAft>
              <a:buNone/>
            </a:pPr>
            <a:r>
              <a:rPr lang="en-US" sz="2000">
                <a:latin typeface="Calibri"/>
                <a:ea typeface="Calibri"/>
                <a:cs typeface="Calibri"/>
                <a:sym typeface="Calibri"/>
              </a:rPr>
              <a:t>Calls to action – make sure people quickly understand what your website or project is all about and that it is easy to navigate.</a:t>
            </a: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latin typeface="Calibri"/>
                <a:ea typeface="Calibri"/>
                <a:cs typeface="Calibri"/>
                <a:sym typeface="Calibri"/>
              </a:rPr>
              <a:t>General Design Concerns</a:t>
            </a:r>
            <a:endParaRPr>
              <a:latin typeface="Calibri"/>
              <a:ea typeface="Calibri"/>
              <a:cs typeface="Calibri"/>
              <a:sym typeface="Calibri"/>
            </a:endParaRPr>
          </a:p>
        </p:txBody>
      </p:sp>
      <p:sp>
        <p:nvSpPr>
          <p:cNvPr id="124" name="Google Shape;124;p18"/>
          <p:cNvSpPr txBox="1"/>
          <p:nvPr>
            <p:ph idx="1" type="body"/>
          </p:nvPr>
        </p:nvSpPr>
        <p:spPr>
          <a:xfrm>
            <a:off x="502920" y="530352"/>
            <a:ext cx="8183880" cy="4651248"/>
          </a:xfrm>
          <a:prstGeom prst="rect">
            <a:avLst/>
          </a:prstGeom>
          <a:noFill/>
          <a:ln>
            <a:noFill/>
          </a:ln>
        </p:spPr>
        <p:txBody>
          <a:bodyPr anchorCtr="0" anchor="t" bIns="45700" lIns="182875" spcFirstLastPara="1" rIns="91425" wrap="square" tIns="91425">
            <a:noAutofit/>
          </a:bodyPr>
          <a:lstStyle/>
          <a:p>
            <a:pPr indent="0" lvl="0" marL="0" rtl="0" algn="l">
              <a:lnSpc>
                <a:spcPct val="90000"/>
              </a:lnSpc>
              <a:spcBef>
                <a:spcPts val="0"/>
              </a:spcBef>
              <a:spcAft>
                <a:spcPts val="0"/>
              </a:spcAft>
              <a:buNone/>
            </a:pPr>
            <a:r>
              <a:rPr lang="en-US" sz="2400">
                <a:latin typeface="Calibri"/>
                <a:ea typeface="Calibri"/>
                <a:cs typeface="Calibri"/>
                <a:sym typeface="Calibri"/>
              </a:rPr>
              <a:t>Use hyperlink differentiation – make sure your links are easy to identify and to click.  Short links can be easy to miss and annoy your users.</a:t>
            </a:r>
            <a:endParaRPr>
              <a:latin typeface="Calibri"/>
              <a:ea typeface="Calibri"/>
              <a:cs typeface="Calibri"/>
              <a:sym typeface="Calibri"/>
            </a:endParaRPr>
          </a:p>
          <a:p>
            <a:pPr indent="0" lvl="0" marL="0" rtl="0" algn="l">
              <a:lnSpc>
                <a:spcPct val="90000"/>
              </a:lnSpc>
              <a:spcBef>
                <a:spcPts val="250"/>
              </a:spcBef>
              <a:spcAft>
                <a:spcPts val="0"/>
              </a:spcAft>
              <a:buNone/>
            </a:pPr>
            <a:r>
              <a:t/>
            </a:r>
            <a:endParaRPr sz="2400">
              <a:latin typeface="Calibri"/>
              <a:ea typeface="Calibri"/>
              <a:cs typeface="Calibri"/>
              <a:sym typeface="Calibri"/>
            </a:endParaRPr>
          </a:p>
          <a:p>
            <a:pPr indent="0" lvl="0" marL="0" rtl="0" algn="l">
              <a:lnSpc>
                <a:spcPct val="90000"/>
              </a:lnSpc>
              <a:spcBef>
                <a:spcPts val="250"/>
              </a:spcBef>
              <a:spcAft>
                <a:spcPts val="0"/>
              </a:spcAft>
              <a:buNone/>
            </a:pPr>
            <a:r>
              <a:rPr lang="en-US" sz="2400">
                <a:latin typeface="Calibri"/>
                <a:ea typeface="Calibri"/>
                <a:cs typeface="Calibri"/>
                <a:sym typeface="Calibri"/>
              </a:rPr>
              <a:t>Use bullets and concise text.  </a:t>
            </a:r>
            <a:endParaRPr sz="2400">
              <a:latin typeface="Calibri"/>
              <a:ea typeface="Calibri"/>
              <a:cs typeface="Calibri"/>
              <a:sym typeface="Calibri"/>
            </a:endParaRPr>
          </a:p>
          <a:p>
            <a:pPr indent="-342900" lvl="3" marL="580644" rtl="0" algn="l">
              <a:lnSpc>
                <a:spcPct val="90000"/>
              </a:lnSpc>
              <a:spcBef>
                <a:spcPts val="230"/>
              </a:spcBef>
              <a:spcAft>
                <a:spcPts val="0"/>
              </a:spcAft>
              <a:buClr>
                <a:schemeClr val="accent1"/>
              </a:buClr>
              <a:buSzPts val="1680"/>
              <a:buFont typeface="Calibri"/>
              <a:buChar char="o"/>
            </a:pPr>
            <a:r>
              <a:rPr lang="en-US" sz="2100">
                <a:latin typeface="Calibri"/>
                <a:ea typeface="Calibri"/>
                <a:cs typeface="Calibri"/>
                <a:sym typeface="Calibri"/>
              </a:rPr>
              <a:t>Web users tend to want to find information quickly.  </a:t>
            </a:r>
            <a:endParaRPr sz="2100">
              <a:latin typeface="Calibri"/>
              <a:ea typeface="Calibri"/>
              <a:cs typeface="Calibri"/>
              <a:sym typeface="Calibri"/>
            </a:endParaRPr>
          </a:p>
          <a:p>
            <a:pPr indent="-342900" lvl="3" marL="580644" rtl="0" algn="l">
              <a:lnSpc>
                <a:spcPct val="90000"/>
              </a:lnSpc>
              <a:spcBef>
                <a:spcPts val="230"/>
              </a:spcBef>
              <a:spcAft>
                <a:spcPts val="0"/>
              </a:spcAft>
              <a:buClr>
                <a:schemeClr val="accent1"/>
              </a:buClr>
              <a:buSzPts val="1680"/>
              <a:buFont typeface="Calibri"/>
              <a:buChar char="o"/>
            </a:pPr>
            <a:r>
              <a:rPr lang="en-US" sz="2100">
                <a:latin typeface="Calibri"/>
                <a:ea typeface="Calibri"/>
                <a:cs typeface="Calibri"/>
                <a:sym typeface="Calibri"/>
              </a:rPr>
              <a:t>You can give them opportunities to learn more about your project on child pages.  </a:t>
            </a:r>
            <a:endParaRPr sz="2100">
              <a:latin typeface="Calibri"/>
              <a:ea typeface="Calibri"/>
              <a:cs typeface="Calibri"/>
              <a:sym typeface="Calibri"/>
            </a:endParaRPr>
          </a:p>
          <a:p>
            <a:pPr indent="-342900" lvl="3" marL="580644" rtl="0" algn="l">
              <a:lnSpc>
                <a:spcPct val="90000"/>
              </a:lnSpc>
              <a:spcBef>
                <a:spcPts val="230"/>
              </a:spcBef>
              <a:spcAft>
                <a:spcPts val="0"/>
              </a:spcAft>
              <a:buClr>
                <a:schemeClr val="accent1"/>
              </a:buClr>
              <a:buSzPts val="1680"/>
              <a:buFont typeface="Calibri"/>
              <a:buChar char="o"/>
            </a:pPr>
            <a:r>
              <a:rPr lang="en-US" sz="2100">
                <a:latin typeface="Calibri"/>
                <a:ea typeface="Calibri"/>
                <a:cs typeface="Calibri"/>
                <a:sym typeface="Calibri"/>
              </a:rPr>
              <a:t>You can also use icons as bullets to add some graphic interest on your project.</a:t>
            </a:r>
            <a:endParaRPr sz="1500">
              <a:latin typeface="Calibri"/>
              <a:ea typeface="Calibri"/>
              <a:cs typeface="Calibri"/>
              <a:sym typeface="Calibri"/>
            </a:endParaRPr>
          </a:p>
          <a:p>
            <a:pPr indent="0" lvl="0" marL="0" rtl="0" algn="l">
              <a:lnSpc>
                <a:spcPct val="90000"/>
              </a:lnSpc>
              <a:spcBef>
                <a:spcPts val="250"/>
              </a:spcBef>
              <a:spcAft>
                <a:spcPts val="0"/>
              </a:spcAft>
              <a:buNone/>
            </a:pPr>
            <a:r>
              <a:t/>
            </a:r>
            <a:endParaRPr sz="2400">
              <a:latin typeface="Calibri"/>
              <a:ea typeface="Calibri"/>
              <a:cs typeface="Calibri"/>
              <a:sym typeface="Calibri"/>
            </a:endParaRPr>
          </a:p>
          <a:p>
            <a:pPr indent="0" lvl="0" marL="0" rtl="0" algn="l">
              <a:lnSpc>
                <a:spcPct val="90000"/>
              </a:lnSpc>
              <a:spcBef>
                <a:spcPts val="250"/>
              </a:spcBef>
              <a:spcAft>
                <a:spcPts val="0"/>
              </a:spcAft>
              <a:buNone/>
            </a:pPr>
            <a:r>
              <a:rPr lang="en-US" sz="2400">
                <a:latin typeface="Calibri"/>
                <a:ea typeface="Calibri"/>
                <a:cs typeface="Calibri"/>
                <a:sym typeface="Calibri"/>
              </a:rPr>
              <a:t>Use images – but use them wisely.  Web users want to see unique and interesting content, but make sure it furthers the story you are trying to tell.</a:t>
            </a:r>
            <a:endParaRPr sz="1800">
              <a:latin typeface="Calibri"/>
              <a:ea typeface="Calibri"/>
              <a:cs typeface="Calibri"/>
              <a:sym typeface="Calibri"/>
            </a:endParaRPr>
          </a:p>
          <a:p>
            <a:pPr indent="-122935" lvl="0" marL="265176" rtl="0" algn="l">
              <a:lnSpc>
                <a:spcPct val="90000"/>
              </a:lnSpc>
              <a:spcBef>
                <a:spcPts val="250"/>
              </a:spcBef>
              <a:spcAft>
                <a:spcPts val="0"/>
              </a:spcAft>
              <a:buSzPts val="2240"/>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latin typeface="Calibri"/>
                <a:ea typeface="Calibri"/>
                <a:cs typeface="Calibri"/>
                <a:sym typeface="Calibri"/>
              </a:rPr>
              <a:t>General Design Concerns</a:t>
            </a:r>
            <a:endParaRPr>
              <a:latin typeface="Calibri"/>
              <a:ea typeface="Calibri"/>
              <a:cs typeface="Calibri"/>
              <a:sym typeface="Calibri"/>
            </a:endParaRPr>
          </a:p>
        </p:txBody>
      </p:sp>
      <p:sp>
        <p:nvSpPr>
          <p:cNvPr id="130" name="Google Shape;130;p19"/>
          <p:cNvSpPr txBox="1"/>
          <p:nvPr>
            <p:ph idx="1" type="body"/>
          </p:nvPr>
        </p:nvSpPr>
        <p:spPr>
          <a:xfrm>
            <a:off x="502920" y="530352"/>
            <a:ext cx="8183880" cy="4575048"/>
          </a:xfrm>
          <a:prstGeom prst="rect">
            <a:avLst/>
          </a:prstGeom>
          <a:noFill/>
          <a:ln>
            <a:noFill/>
          </a:ln>
        </p:spPr>
        <p:txBody>
          <a:bodyPr anchorCtr="0" anchor="t" bIns="45700" lIns="18287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Make sure your headings or titles are descriptive.  </a:t>
            </a:r>
            <a:endParaRPr sz="2400">
              <a:latin typeface="Calibri"/>
              <a:ea typeface="Calibri"/>
              <a:cs typeface="Calibri"/>
              <a:sym typeface="Calibri"/>
            </a:endParaRPr>
          </a:p>
          <a:p>
            <a:pPr indent="-342900" lvl="3" marL="580644" rtl="0" algn="l">
              <a:spcBef>
                <a:spcPts val="230"/>
              </a:spcBef>
              <a:spcAft>
                <a:spcPts val="0"/>
              </a:spcAft>
              <a:buClr>
                <a:schemeClr val="accent1"/>
              </a:buClr>
              <a:buSzPts val="1680"/>
              <a:buFont typeface="Calibri"/>
              <a:buChar char="o"/>
            </a:pPr>
            <a:r>
              <a:rPr lang="en-US" sz="2100">
                <a:latin typeface="Calibri"/>
                <a:ea typeface="Calibri"/>
                <a:cs typeface="Calibri"/>
                <a:sym typeface="Calibri"/>
              </a:rPr>
              <a:t>They should include appropriate keywords that will help search engines find your site.  </a:t>
            </a:r>
            <a:endParaRPr sz="2100">
              <a:latin typeface="Calibri"/>
              <a:ea typeface="Calibri"/>
              <a:cs typeface="Calibri"/>
              <a:sym typeface="Calibri"/>
            </a:endParaRPr>
          </a:p>
          <a:p>
            <a:pPr indent="-342900" lvl="3" marL="580644" rtl="0" algn="l">
              <a:spcBef>
                <a:spcPts val="230"/>
              </a:spcBef>
              <a:spcAft>
                <a:spcPts val="0"/>
              </a:spcAft>
              <a:buClr>
                <a:schemeClr val="accent1"/>
              </a:buClr>
              <a:buSzPts val="1680"/>
              <a:buFont typeface="Calibri"/>
              <a:buChar char="o"/>
            </a:pPr>
            <a:r>
              <a:rPr lang="en-US" sz="2100">
                <a:latin typeface="Calibri"/>
                <a:ea typeface="Calibri"/>
                <a:cs typeface="Calibri"/>
                <a:sym typeface="Calibri"/>
              </a:rPr>
              <a:t>Search engines typically give more weight to headings over content.</a:t>
            </a:r>
            <a:endParaRPr sz="1500">
              <a:latin typeface="Calibri"/>
              <a:ea typeface="Calibri"/>
              <a:cs typeface="Calibri"/>
              <a:sym typeface="Calibri"/>
            </a:endParaRPr>
          </a:p>
          <a:p>
            <a:pPr indent="0" lvl="0" marL="0" rtl="0" algn="l">
              <a:spcBef>
                <a:spcPts val="250"/>
              </a:spcBef>
              <a:spcAft>
                <a:spcPts val="0"/>
              </a:spcAft>
              <a:buNone/>
            </a:pPr>
            <a:r>
              <a:t/>
            </a:r>
            <a:endParaRPr sz="2400">
              <a:latin typeface="Calibri"/>
              <a:ea typeface="Calibri"/>
              <a:cs typeface="Calibri"/>
              <a:sym typeface="Calibri"/>
            </a:endParaRPr>
          </a:p>
          <a:p>
            <a:pPr indent="0" lvl="0" marL="0" rtl="0" algn="l">
              <a:spcBef>
                <a:spcPts val="250"/>
              </a:spcBef>
              <a:spcAft>
                <a:spcPts val="0"/>
              </a:spcAft>
              <a:buNone/>
            </a:pPr>
            <a:r>
              <a:rPr lang="en-US" sz="2400">
                <a:latin typeface="Calibri"/>
                <a:ea typeface="Calibri"/>
                <a:cs typeface="Calibri"/>
                <a:sym typeface="Calibri"/>
              </a:rPr>
              <a:t>Keep your website consistent.  </a:t>
            </a:r>
            <a:endParaRPr sz="2400">
              <a:latin typeface="Calibri"/>
              <a:ea typeface="Calibri"/>
              <a:cs typeface="Calibri"/>
              <a:sym typeface="Calibri"/>
            </a:endParaRPr>
          </a:p>
          <a:p>
            <a:pPr indent="-342900" lvl="3" marL="580644" rtl="0" algn="l">
              <a:spcBef>
                <a:spcPts val="230"/>
              </a:spcBef>
              <a:spcAft>
                <a:spcPts val="0"/>
              </a:spcAft>
              <a:buClr>
                <a:schemeClr val="accent1"/>
              </a:buClr>
              <a:buSzPts val="1680"/>
              <a:buFont typeface="Calibri"/>
              <a:buChar char="o"/>
            </a:pPr>
            <a:r>
              <a:rPr lang="en-US" sz="2100">
                <a:latin typeface="Calibri"/>
                <a:ea typeface="Calibri"/>
                <a:cs typeface="Calibri"/>
                <a:sym typeface="Calibri"/>
              </a:rPr>
              <a:t>Make sure you heading sizes, font choices, coloring, button styles, spacing, design elements, illustrations, photos, etc. match.  </a:t>
            </a:r>
            <a:endParaRPr sz="2100">
              <a:latin typeface="Calibri"/>
              <a:ea typeface="Calibri"/>
              <a:cs typeface="Calibri"/>
              <a:sym typeface="Calibri"/>
            </a:endParaRPr>
          </a:p>
          <a:p>
            <a:pPr indent="-342900" lvl="3" marL="580644" rtl="0" algn="l">
              <a:spcBef>
                <a:spcPts val="230"/>
              </a:spcBef>
              <a:spcAft>
                <a:spcPts val="0"/>
              </a:spcAft>
              <a:buClr>
                <a:schemeClr val="accent1"/>
              </a:buClr>
              <a:buSzPts val="1680"/>
              <a:buFont typeface="Calibri"/>
              <a:buChar char="o"/>
            </a:pPr>
            <a:r>
              <a:rPr lang="en-US" sz="2100">
                <a:latin typeface="Calibri"/>
                <a:ea typeface="Calibri"/>
                <a:cs typeface="Calibri"/>
                <a:sym typeface="Calibri"/>
              </a:rPr>
              <a:t>Basically, choose a theme and stick with it.</a:t>
            </a:r>
            <a:endParaRPr sz="1500">
              <a:latin typeface="Calibri"/>
              <a:ea typeface="Calibri"/>
              <a:cs typeface="Calibri"/>
              <a:sym typeface="Calibri"/>
            </a:endParaRPr>
          </a:p>
          <a:p>
            <a:pPr indent="-122935" lvl="0" marL="265176" rtl="0" algn="l">
              <a:spcBef>
                <a:spcPts val="250"/>
              </a:spcBef>
              <a:spcAft>
                <a:spcPts val="0"/>
              </a:spcAft>
              <a:buSzPts val="2240"/>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C3C"/>
              </a:buClr>
              <a:buSzPts val="3600"/>
              <a:buFont typeface="Verdana"/>
              <a:buNone/>
            </a:pPr>
            <a:r>
              <a:rPr lang="en-US">
                <a:latin typeface="Calibri"/>
                <a:ea typeface="Calibri"/>
                <a:cs typeface="Calibri"/>
                <a:sym typeface="Calibri"/>
              </a:rPr>
              <a:t>General Design Concerns</a:t>
            </a:r>
            <a:endParaRPr>
              <a:latin typeface="Calibri"/>
              <a:ea typeface="Calibri"/>
              <a:cs typeface="Calibri"/>
              <a:sym typeface="Calibri"/>
            </a:endParaRPr>
          </a:p>
        </p:txBody>
      </p:sp>
      <p:sp>
        <p:nvSpPr>
          <p:cNvPr id="136" name="Google Shape;136;p20"/>
          <p:cNvSpPr txBox="1"/>
          <p:nvPr>
            <p:ph idx="1" type="body"/>
          </p:nvPr>
        </p:nvSpPr>
        <p:spPr>
          <a:xfrm>
            <a:off x="502920" y="530352"/>
            <a:ext cx="8183880" cy="4575048"/>
          </a:xfrm>
          <a:prstGeom prst="rect">
            <a:avLst/>
          </a:prstGeom>
          <a:noFill/>
          <a:ln>
            <a:noFill/>
          </a:ln>
        </p:spPr>
        <p:txBody>
          <a:bodyPr anchorCtr="0" anchor="t" bIns="45700" lIns="18287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Look for bad links – 404 errors or page not found errors can really annoy users and it just makes your project look unprofessional.</a:t>
            </a:r>
            <a:endParaRPr sz="2000">
              <a:latin typeface="Calibri"/>
              <a:ea typeface="Calibri"/>
              <a:cs typeface="Calibri"/>
              <a:sym typeface="Calibri"/>
            </a:endParaRPr>
          </a:p>
          <a:p>
            <a:pPr indent="0" lvl="0" marL="0" rtl="0" algn="l">
              <a:spcBef>
                <a:spcPts val="250"/>
              </a:spcBef>
              <a:spcAft>
                <a:spcPts val="0"/>
              </a:spcAft>
              <a:buNone/>
            </a:pPr>
            <a:r>
              <a:t/>
            </a:r>
            <a:endParaRPr sz="2000">
              <a:latin typeface="Calibri"/>
              <a:ea typeface="Calibri"/>
              <a:cs typeface="Calibri"/>
              <a:sym typeface="Calibri"/>
            </a:endParaRPr>
          </a:p>
          <a:p>
            <a:pPr indent="0" lvl="0" marL="0" rtl="0" algn="l">
              <a:spcBef>
                <a:spcPts val="250"/>
              </a:spcBef>
              <a:spcAft>
                <a:spcPts val="0"/>
              </a:spcAft>
              <a:buNone/>
            </a:pPr>
            <a:r>
              <a:rPr lang="en-US" sz="2000">
                <a:latin typeface="Calibri"/>
                <a:ea typeface="Calibri"/>
                <a:cs typeface="Calibri"/>
                <a:sym typeface="Calibri"/>
              </a:rPr>
              <a:t>Go mobile friendly, if you can.  </a:t>
            </a:r>
            <a:endParaRPr sz="2000">
              <a:latin typeface="Calibri"/>
              <a:ea typeface="Calibri"/>
              <a:cs typeface="Calibri"/>
              <a:sym typeface="Calibri"/>
            </a:endParaRPr>
          </a:p>
          <a:p>
            <a:pPr indent="-363220" lvl="3" marL="580644" rtl="0" algn="l">
              <a:spcBef>
                <a:spcPts val="230"/>
              </a:spcBef>
              <a:spcAft>
                <a:spcPts val="0"/>
              </a:spcAft>
              <a:buClr>
                <a:schemeClr val="accent1"/>
              </a:buClr>
              <a:buSzPts val="2000"/>
              <a:buFont typeface="Calibri"/>
              <a:buChar char="o"/>
            </a:pPr>
            <a:r>
              <a:rPr lang="en-US" sz="2000">
                <a:latin typeface="Calibri"/>
                <a:ea typeface="Calibri"/>
                <a:cs typeface="Calibri"/>
                <a:sym typeface="Calibri"/>
              </a:rPr>
              <a:t>Web users want to be able to view websites on any device.  </a:t>
            </a:r>
            <a:endParaRPr sz="2000">
              <a:latin typeface="Calibri"/>
              <a:ea typeface="Calibri"/>
              <a:cs typeface="Calibri"/>
              <a:sym typeface="Calibri"/>
            </a:endParaRPr>
          </a:p>
          <a:p>
            <a:pPr indent="-363220" lvl="3" marL="580644" rtl="0" algn="l">
              <a:spcBef>
                <a:spcPts val="230"/>
              </a:spcBef>
              <a:spcAft>
                <a:spcPts val="0"/>
              </a:spcAft>
              <a:buClr>
                <a:schemeClr val="accent1"/>
              </a:buClr>
              <a:buSzPts val="2000"/>
              <a:buFont typeface="Calibri"/>
              <a:buChar char="o"/>
            </a:pPr>
            <a:r>
              <a:rPr lang="en-US" sz="2000">
                <a:latin typeface="Calibri"/>
                <a:ea typeface="Calibri"/>
                <a:cs typeface="Calibri"/>
                <a:sym typeface="Calibri"/>
              </a:rPr>
              <a:t>Now, Google even penalizes websites that are not mobile optimized, so they don’t get ranked as high as sites that are mobile friendly.</a:t>
            </a:r>
            <a:endParaRPr sz="2000">
              <a:latin typeface="Calibri"/>
              <a:ea typeface="Calibri"/>
              <a:cs typeface="Calibri"/>
              <a:sym typeface="Calibri"/>
            </a:endParaRPr>
          </a:p>
          <a:p>
            <a:pPr indent="-122935" lvl="0" marL="265176" rtl="0" algn="l">
              <a:spcBef>
                <a:spcPts val="250"/>
              </a:spcBef>
              <a:spcAft>
                <a:spcPts val="0"/>
              </a:spcAft>
              <a:buSzPts val="2240"/>
              <a:buNone/>
            </a:pPr>
            <a:r>
              <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