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928001e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928001e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3d9c70f3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3d9c70f3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928001e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928001e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d9c70f3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d9c70f3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3d9c70f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3d9c70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d9c70f3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d9c70f3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3d9c70f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3d9c70f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darwinproject.ac.uk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talog.nypl.org/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m6xWGVhZl1g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lavevoyages.org/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s://www.neh.gov/our-work/listing?f%5B0%5D=content_type%3Aproject" TargetMode="External"/><Relationship Id="rId5" Type="http://schemas.openxmlformats.org/officeDocument/2006/relationships/hyperlink" Target="https://www.neh.gov/our-work/listing?f%5B0%5D=content_type%3Aproject&amp;f%5B1%5D=our_work_division_office%3A346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fashionandrace.org/database/" TargetMode="External"/><Relationship Id="rId10" Type="http://schemas.openxmlformats.org/officeDocument/2006/relationships/hyperlink" Target="https://www.europeana.eu/en" TargetMode="External"/><Relationship Id="rId13" Type="http://schemas.openxmlformats.org/officeDocument/2006/relationships/hyperlink" Target="https://flowingdata.com/" TargetMode="External"/><Relationship Id="rId12" Type="http://schemas.openxmlformats.org/officeDocument/2006/relationships/hyperlink" Target="https://fashionandrace.org/databas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sl.richmond.edu/panorama/" TargetMode="External"/><Relationship Id="rId4" Type="http://schemas.openxmlformats.org/officeDocument/2006/relationships/hyperlink" Target="http://dsl.richmond.edu/panorama/" TargetMode="External"/><Relationship Id="rId9" Type="http://schemas.openxmlformats.org/officeDocument/2006/relationships/hyperlink" Target="https://www.europeana.eu/en" TargetMode="External"/><Relationship Id="rId15" Type="http://schemas.openxmlformats.org/officeDocument/2006/relationships/hyperlink" Target="https://holocaustgeographies.org/" TargetMode="External"/><Relationship Id="rId14" Type="http://schemas.openxmlformats.org/officeDocument/2006/relationships/hyperlink" Target="https://holocaustgeographies.org/" TargetMode="External"/><Relationship Id="rId5" Type="http://schemas.openxmlformats.org/officeDocument/2006/relationships/hyperlink" Target="http://dig-that-lick.eecs.qmul.ac.uk/" TargetMode="External"/><Relationship Id="rId6" Type="http://schemas.openxmlformats.org/officeDocument/2006/relationships/hyperlink" Target="http://dig-that-lick.eecs.qmul.ac.uk/" TargetMode="External"/><Relationship Id="rId7" Type="http://schemas.openxmlformats.org/officeDocument/2006/relationships/hyperlink" Target="http://www.endangeredlanguages.com/" TargetMode="External"/><Relationship Id="rId8" Type="http://schemas.openxmlformats.org/officeDocument/2006/relationships/hyperlink" Target="http://www.endangeredlanguages.com/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://www.perseus.tufts.edu/hopper/opensource" TargetMode="External"/><Relationship Id="rId10" Type="http://schemas.openxmlformats.org/officeDocument/2006/relationships/hyperlink" Target="https://pudding.cool/2017/03/timeless/index.html" TargetMode="External"/><Relationship Id="rId13" Type="http://schemas.openxmlformats.org/officeDocument/2006/relationships/hyperlink" Target="http://salem.lib.virginia.edu/home.html" TargetMode="External"/><Relationship Id="rId12" Type="http://schemas.openxmlformats.org/officeDocument/2006/relationships/hyperlink" Target="http://www.perseus.tufts.edu/hopper/opensourc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kindred.stanford.edu/" TargetMode="External"/><Relationship Id="rId4" Type="http://schemas.openxmlformats.org/officeDocument/2006/relationships/hyperlink" Target="http://kindred.stanford.edu/" TargetMode="External"/><Relationship Id="rId9" Type="http://schemas.openxmlformats.org/officeDocument/2006/relationships/hyperlink" Target="https://pudding.cool/2017/03/timeless/index.html" TargetMode="External"/><Relationship Id="rId15" Type="http://schemas.openxmlformats.org/officeDocument/2006/relationships/hyperlink" Target="http://www.slaveryimages.org/s/slaveryimages/page/welcome" TargetMode="External"/><Relationship Id="rId14" Type="http://schemas.openxmlformats.org/officeDocument/2006/relationships/hyperlink" Target="http://salem.lib.virginia.edu/home.html" TargetMode="External"/><Relationship Id="rId16" Type="http://schemas.openxmlformats.org/officeDocument/2006/relationships/hyperlink" Target="http://www.slaveryimages.org/s/slaveryimages/page/welcome" TargetMode="External"/><Relationship Id="rId5" Type="http://schemas.openxmlformats.org/officeDocument/2006/relationships/hyperlink" Target="https://www.dhi.ac.uk/projects/london-lives/" TargetMode="External"/><Relationship Id="rId6" Type="http://schemas.openxmlformats.org/officeDocument/2006/relationships/hyperlink" Target="https://www.dhi.ac.uk/projects/london-lives/" TargetMode="External"/><Relationship Id="rId7" Type="http://schemas.openxmlformats.org/officeDocument/2006/relationships/hyperlink" Target="http://dsl.richmond.edu/panorama/redlining/" TargetMode="External"/><Relationship Id="rId8" Type="http://schemas.openxmlformats.org/officeDocument/2006/relationships/hyperlink" Target="http://dsl.richmond.edu/panorama/redlining/" TargetMode="Externa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eb.stanford.edu/group/spatialhistory/cgi-bin/site/index.php" TargetMode="External"/><Relationship Id="rId4" Type="http://schemas.openxmlformats.org/officeDocument/2006/relationships/hyperlink" Target="https://web.stanford.edu/group/spatialhistory/cgi-bin/site/index.php" TargetMode="External"/><Relationship Id="rId9" Type="http://schemas.openxmlformats.org/officeDocument/2006/relationships/hyperlink" Target="http://www.thomaswilhelm.eu/shakespeare/output/hamlet.html" TargetMode="External"/><Relationship Id="rId5" Type="http://schemas.openxmlformats.org/officeDocument/2006/relationships/hyperlink" Target="https://lincolnmullen.com/projects/slavery/" TargetMode="External"/><Relationship Id="rId6" Type="http://schemas.openxmlformats.org/officeDocument/2006/relationships/hyperlink" Target="https://lincolnmullen.com/projects/slavery/" TargetMode="External"/><Relationship Id="rId7" Type="http://schemas.openxmlformats.org/officeDocument/2006/relationships/hyperlink" Target="https://collections.storymaps.esri.com/humanities/" TargetMode="External"/><Relationship Id="rId8" Type="http://schemas.openxmlformats.org/officeDocument/2006/relationships/hyperlink" Target="http://www.thomaswilhelm.eu/shakespeare/output/hamle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5450" y="558925"/>
            <a:ext cx="7853100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Few Sample Digital Humanities Projects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DH project consists of three components: data (for example, the handwritten letters of Charles Darwin), processing of that data (transcribed, digitized, cataloged, visualized), and presentation of that processed data.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 many to choose from, we present a few here that exemplify the nature and variety of digital humanities projects.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Darwin Correspondence Project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https://www.darwinproject.ac.uk/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“Read and search the full texts of more than 9,000 of Charles Darwin’s letters, and ﬁnd information on 6,000 more.”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82700" y="158575"/>
            <a:ext cx="817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York Public Library Catalogue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https://catalog.nypl.org/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might search for “digital humanities” and see the 260+ items that come up. Or, check out your own public library’s online catalog. Did you know an online catalogue can be a DH project?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250" y="1653555"/>
            <a:ext cx="9143998" cy="307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57800" y="162050"/>
            <a:ext cx="76284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Franz Liszt’s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Hungarian Rhapsody 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https://www.youtube.com/watch?v=m6xWGVhZl1g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of Liszt’s piano composition, created by “andy fillebrown” … the data is Liszt’s composition: musical notes!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728" y="1678250"/>
            <a:ext cx="5671474" cy="34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66000" y="728725"/>
            <a:ext cx="841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783150" y="101425"/>
            <a:ext cx="75777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 Voyages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https://slavevoyages.org/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“Explore the Dispersal of Enslaved Africans Across the Atlantic World: This digital memorial raises questions about the largest slave trades in history and offers access to the documentation available to answer them.”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624" y="1875450"/>
            <a:ext cx="4696763" cy="3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738" y="1282096"/>
            <a:ext cx="5788124" cy="21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765600" y="368950"/>
            <a:ext cx="761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Explore a few </a:t>
            </a:r>
            <a:r>
              <a:rPr b="1"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traditional humanities projects</a:t>
            </a:r>
            <a:r>
              <a:rPr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 funded by the National Endowment for the Humanities (NEH):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https://www.neh.gov/our-work/listing?f%5B0%5D=content_type%3Aproject</a:t>
            </a:r>
            <a:endParaRPr>
              <a:solidFill>
                <a:srgbClr val="080A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A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A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A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A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A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Now explore a few </a:t>
            </a:r>
            <a:r>
              <a:rPr b="1"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digital humanities projects</a:t>
            </a:r>
            <a:r>
              <a:rPr lang="en">
                <a:solidFill>
                  <a:srgbClr val="080A0A"/>
                </a:solidFill>
                <a:latin typeface="Calibri"/>
                <a:ea typeface="Calibri"/>
                <a:cs typeface="Calibri"/>
                <a:sym typeface="Calibri"/>
              </a:rPr>
              <a:t> funded by the NEH’s Office of Digital Humanities: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https://www.neh.gov/our-work/listing?f%5B0%5D=content_type%3Aproject&amp;f%5B1%5D=our_work_division_office%3A346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09300" y="49525"/>
            <a:ext cx="8525400" cy="4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DH Project Examples -- Explore On Your Own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American Panorama: At Atlas of United States History,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http://dsl.richmond.edu/panorama/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 That Lick: Analysing Large-Scale Data for Melodic Patterns in Jazz Performances,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http://dig-that-lick.eecs.qmul.ac.uk/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Endangered Languages Project: A Worldwide Collaboration to Strengthen Endangered Languages,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http://www.endangeredlanguages.com/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Europeana: Discover Inspiring cultural heritage from European museums, galleries, libraries and archives.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https://www.europeana.eu/en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Fashion and Race Database: An Accessible, Academic Treatment to One of Fashion’s Most Critical Topics Facing Us Today,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https://fashionandrace.org/database/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Flowing Data: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Explores how we use analysis and visualization to understand data and ourselves.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https://flowingdata.com/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Holocaust Geographies Collaborative [Uses mapping and geography to examine spaces and places of the Holocaust],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https://holocaustgeographies.org/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90275"/>
            <a:ext cx="8520600" cy="4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Kindred Britain: A Network of nearly 30,000 Individuals Connected through Family Relationships of Blood, Marriage, or Affiliation,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http://kindred.stanford.edu/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London Lives: A Comprehensive Electronic Edition of Primary Sources on Criminal Justice and the Provision of Poor Relief and Medical Care in Eighteenth-Century London,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https://www.dhi.ac.uk/projects/london-lives/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Inequality: Redlining in New Deal America,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http://dsl.richmond.edu/panorama/redlining/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Timeless Songs of All-Time: Using Spotify to Measure the Popularity of Older Music,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https://pudding.cool/2017/03/timeless/index.html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Perseus Digital Library [history, literature and culture of the Greco-Roman world],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http://www.perseus.tufts.edu/hopper/opensource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Salem Witch Trials: Documentary Archive and Transcription Project,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http://salem.lib.virginia.edu/home.html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Slavery Images: A Visual Record of the African Slave Trade and Slave Life in the Early African Diaspora,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http://www.slaveryimages.org/s/slaveryimages/page/welcome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6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History Project,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https://web.stanford.edu/group/spatialhistory/cgi-bin/site/index.php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 of U.S. Slavery, 1790 – 1860,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https://lincolnmullen.com/projects/slavery/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Maps and the Digital Humanities, </a:t>
            </a:r>
            <a:r>
              <a:rPr lang="en" sz="1400" u="sng">
                <a:solidFill>
                  <a:srgbClr val="1155CC"/>
                </a:solidFill>
                <a:highlight>
                  <a:srgbClr val="FCFEFF"/>
                </a:highlight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https://collections.storymaps.esri.com/humanities/</a:t>
            </a:r>
            <a:endParaRPr sz="1400">
              <a:solidFill>
                <a:srgbClr val="080A0A"/>
              </a:solidFill>
              <a:highlight>
                <a:srgbClr val="FCFE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Visualising Hamlet - To See or Not to See,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http://www.thomaswilhelm.eu/shakespeare/output/hamlet.html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3575" y="1913547"/>
            <a:ext cx="5982101" cy="30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