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ZgrctVjkzHr3Lx+xcQgN2Fuat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ww.roberthalf.com%2Fblog%2Fsalaries-and-skills%2F6-basic-sdlc-methodologies-which-one-is-best&amp;psig=AOvVaw3vD8ef4j_GTPYU5hwl0Y_o&amp;ust=1634611382618000&amp;source=images&amp;cd=vfe&amp;ved=0CAsQjRxqFwoTCPC6_4j40vMCFQAAAAAdAAAAABAD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hygger.io%2Fguides%2Fagile%2Fproject-management%2Fworkflow%2F&amp;psig=AOvVaw2-rRcQLZL1pHS5Cjw0UqFL&amp;ust=1634611307548000&amp;source=images&amp;cd=vfe&amp;ved=0CAsQjRxqFwoTCIjW_en30vMCFQAAAAAdAAAAABAD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and descriptive names.</a:t>
            </a:r>
            <a:endParaRPr/>
          </a:p>
        </p:txBody>
      </p:sp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93d2d85e9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93d2d85e9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Image reference: </a:t>
            </a:r>
            <a:r>
              <a:rPr lang="en-US" sz="1100" u="sng" dirty="0">
                <a:solidFill>
                  <a:schemeClr val="hlink"/>
                </a:solidFill>
                <a:hlinkClick r:id="rId3"/>
              </a:rPr>
              <a:t>https://www.google.com/url?sa=i&amp;url=https%3A%2F%2Fwww.roberthalf.com%2Fblog%2Fsalaries-and-skills%2F6-basic-sdlc-methodologies-which-one-is-best&amp;psig=AOvVaw3vD8ef4j_GTPYU5hwl0Y_o&amp;ust=1634611382618000&amp;source=images&amp;cd=vfe&amp;ved=0CAsQjRxqFwoTCPC6_4j40vMCFQAAAAAdAAAAABAD</a:t>
            </a:r>
            <a:endParaRPr 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u="sng" dirty="0">
                <a:solidFill>
                  <a:schemeClr val="hlink"/>
                </a:solidFill>
                <a:hlinkClick r:id="rId3"/>
              </a:rPr>
              <a:t>Image reference: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u="sng" dirty="0">
                <a:solidFill>
                  <a:schemeClr val="hlink"/>
                </a:solidFill>
                <a:hlinkClick r:id="rId3"/>
              </a:rPr>
              <a:t>https://www.google.com/url?sa=i&amp;url=https%3A%2F%2Fhygger.io%2Fguides%2Fagile%2Fproject-management%2Fworkflow%2F&amp;psig=AOvVaw2-rRcQLZL1pHS5Cjw0UqFL&amp;ust=1634611307548000&amp;source=images&amp;cd=vfe&amp;ved=0CAsQjRxqFwoTCIjW_en30vMCFQAAAAAdAAAAABAD</a:t>
            </a:r>
            <a:endParaRPr 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hygger.io%2Fguides%2Fagile%2Fproject-management%2Fworkflow%2F&amp;psig=AOvVaw2-rRcQLZL1pHS5Cjw0UqFL&amp;ust=1634611307548000&amp;source=images&amp;cd=vfe&amp;ved=0CAsQjRxqFwoTCIjW_en30vMCFQAAAAAdAAAAABA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Lists and Vectors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1733"/>
              <a:t>Assignment 5</a:t>
            </a:r>
            <a:br>
              <a:rPr lang="en-US" sz="1733"/>
            </a:br>
            <a:r>
              <a:rPr lang="en-US" sz="1733"/>
              <a:t>CMPR 131, Professor Quach</a:t>
            </a:r>
            <a:r>
              <a:rPr lang="en-US"/>
              <a:t> 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375713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Team members: Ben Halpern, Itz Rodriguez, Tony Cheng, Jose Chavez, Thien Nguyen, Jesus Sierra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48" name="Google Shape;148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What we learned?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What difficulties we faced?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How we overcome those difficulties?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What we took away from this project?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Github implementation.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Team communication.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93d2d85e9_1_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Image Sources</a:t>
            </a:r>
            <a:endParaRPr dirty="0"/>
          </a:p>
        </p:txBody>
      </p:sp>
      <p:sp>
        <p:nvSpPr>
          <p:cNvPr id="154" name="Google Shape;154;gf93d2d85e9_1_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u="sng" dirty="0">
                <a:solidFill>
                  <a:schemeClr val="hlink"/>
                </a:solidFill>
                <a:hlinkClick r:id="rId3"/>
              </a:rPr>
              <a:t>https://www.google.com/url?sa=i&amp;url=https%3A%2F%2Fhygger.io%2Fguides%2Fagile%2Fproject-management%2Fworkflow%2F&amp;psig=AOvVaw2-rRcQLZL1pHS5Cjw0UqFL&amp;ust=1634611307548000&amp;source=images&amp;cd=vfe&amp;ved=0CAsQjRxqFwoTCIjW_en30vMCFQAAAAAdAAAAABAD</a:t>
            </a: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Life cycle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555275" y="15843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Design/Plan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Flow of the code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Coding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Implementation of the design phase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Testing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Testing the boundary values of the code</a:t>
            </a:r>
            <a:br>
              <a:rPr lang="en-US"/>
            </a:br>
            <a:r>
              <a:rPr lang="en-US"/>
              <a:t>to look for errors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Finalizing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Normalizing the code to match coding</a:t>
            </a:r>
            <a:br>
              <a:rPr lang="en-US"/>
            </a:br>
            <a:r>
              <a:rPr lang="en-US"/>
              <a:t>conventions and turning off debugging</a:t>
            </a:r>
            <a:br>
              <a:rPr lang="en-US"/>
            </a:br>
            <a:r>
              <a:rPr lang="en-US"/>
              <a:t>checks inside the code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863" y="0"/>
            <a:ext cx="6114125" cy="343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2027" y="3084224"/>
            <a:ext cx="5662049" cy="37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328200" y="192375"/>
            <a:ext cx="51831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UML and Hierarchy Chart</a:t>
            </a:r>
            <a:endParaRPr/>
          </a:p>
        </p:txBody>
      </p:sp>
      <p:pic>
        <p:nvPicPr>
          <p:cNvPr id="101" name="Google Shape;10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75" y="3586975"/>
            <a:ext cx="4529400" cy="235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11E081-BCCA-4AFE-867C-B3CE4A3851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25" y="217170"/>
            <a:ext cx="6746875" cy="6423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B3F248-3617-485C-B445-772F3C05A4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00" y="1222888"/>
            <a:ext cx="5362959" cy="16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0A5EB2-5A96-4343-8430-A34973645C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86" y="56408"/>
            <a:ext cx="3177893" cy="6609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5E3C3D-6AE4-41AE-86CF-D8B0E698F4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782" y="56408"/>
            <a:ext cx="3334915" cy="6553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34EF7A-0539-44E4-B66C-568FD393DF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351" y="56408"/>
            <a:ext cx="4763963" cy="5837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Workflow</a:t>
            </a:r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600550" y="16907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Agile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What is an agile workflow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How are tasks divided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How does this improve efficiency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15" name="Google Shape;11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050" y="0"/>
            <a:ext cx="6940999" cy="416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Student Class</a:t>
            </a:r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Holds demographic information (Name, School Level, GPA)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Underlying data type for the vector and list classes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Name of student: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String value holding the name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School Level: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Four Levels : [0]Freshman, [1]Sophomore, [2]Junior, [3]Senior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GPA of the student: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Double value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Operator Overloads: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&lt;, &gt;, &lt;=, &gt;= , ==, !=, &lt;&lt;, &gt;&gt;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Vectors</a:t>
            </a:r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Constructors</a:t>
            </a:r>
            <a:endParaRPr/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VectorDriver()</a:t>
            </a:r>
            <a:endParaRPr sz="1800"/>
          </a:p>
          <a:p>
            <a:pPr marL="685800" lvl="1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initializes default vector </a:t>
            </a:r>
            <a:endParaRPr sz="1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Accessors</a:t>
            </a:r>
            <a:endParaRPr/>
          </a:p>
          <a:p>
            <a:pPr marL="22860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getSizeOfVector(), irReturn(), irEnd(), irBegin(), iReturn(), iEnd(), iBegin(), frontOfVector(), backOfVector(), indexOfVector()</a:t>
            </a:r>
            <a:endParaRPr sz="1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Mutators</a:t>
            </a:r>
            <a:endParaRPr/>
          </a:p>
          <a:p>
            <a:pPr marL="22860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sortVector(), swapVector(), insertEntry(), reserveVector(), clearVector(), resizeVector(), pushBackToVector(), popBackVector(), eraseFromVector(), eraseRangeVector()</a:t>
            </a:r>
            <a:endParaRPr sz="1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Methods</a:t>
            </a:r>
            <a:endParaRPr/>
          </a:p>
          <a:p>
            <a:pPr marL="22860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clearMethod(), reserveMethod(), resizeMethod(), readFileMethod(), popBackMethod(), frontMethod(), backMethod(), indexMethod(), iterBegin(), iterEnd(), iterReturn(), iterRBegin(), iterREnd(), iterRReturn(), iterErase(), eraseVectorRangeMethod(), iterInsert(), swapMethod(), iterSort(), vectorMenuOption(), vectorIsEmptyMethod()</a:t>
            </a:r>
            <a:endParaRPr sz="14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Lists</a:t>
            </a:r>
            <a:endParaRPr/>
          </a:p>
        </p:txBody>
      </p:sp>
      <p:sp>
        <p:nvSpPr>
          <p:cNvPr id="133" name="Google Shape;133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Constructors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ListDriver()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Accessors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emptyCheck(), displayAll_reverse(), showFront(), showBack(), showRbegin(), showRend(), showBegin(), showEnd(), begin(), end(), rend(), rbegin()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Mutators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clear(), resize(), readFrontNPopulate(), pop_front(), showFront(), readBackNPopulate(), pop_back(), showBack(), showBegin(), showEnd(), displayAll(), showRend(), showRbegin(), begin(), end(), erase(), erase(begin, end), insert(), swap(), sort(), emptyCheck()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are overloaded methods that have an overloaded method as a mutator and accessor.</a:t>
            </a:r>
            <a:endParaRPr/>
          </a:p>
        </p:txBody>
      </p:sp>
      <p:pic>
        <p:nvPicPr>
          <p:cNvPr id="134" name="Google Shape;13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538" y="629838"/>
            <a:ext cx="705802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Application</a:t>
            </a:r>
            <a:br>
              <a:rPr lang="en-US"/>
            </a:br>
            <a:r>
              <a:rPr lang="en-US" sz="2600"/>
              <a:t>IntContainer Class</a:t>
            </a:r>
            <a:endParaRPr sz="2600"/>
          </a:p>
        </p:txBody>
      </p:sp>
      <p:sp>
        <p:nvSpPr>
          <p:cNvPr id="140" name="Google Shape;140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Private Members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list&lt;vector&lt;int&gt;&gt; mListVector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Methods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mutators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void addNumber()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void removeNumber()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Accessors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void displaySet()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void displayFrequencies()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41" name="Google Shape;14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438" y="575463"/>
            <a:ext cx="41433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8450" y="1970625"/>
            <a:ext cx="414337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604</Words>
  <Application>Microsoft Office PowerPoint</Application>
  <PresentationFormat>Widescreen</PresentationFormat>
  <Paragraphs>70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Lists and Vectors Assignment 5 CMPR 131, Professor Quach </vt:lpstr>
      <vt:lpstr>Life cycle</vt:lpstr>
      <vt:lpstr>UML and Hierarchy Chart</vt:lpstr>
      <vt:lpstr>PowerPoint Presentation</vt:lpstr>
      <vt:lpstr>Workflow</vt:lpstr>
      <vt:lpstr>Student Class</vt:lpstr>
      <vt:lpstr>Vectors</vt:lpstr>
      <vt:lpstr>Lists</vt:lpstr>
      <vt:lpstr>Application IntContainer Class</vt:lpstr>
      <vt:lpstr>Summary</vt:lpstr>
      <vt:lpstr>Image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and Vectors Assignment 5 CMPR 131, Professor Quach</dc:title>
  <dc:creator>Itz Rod</dc:creator>
  <cp:lastModifiedBy>Ben-Ami Halpern</cp:lastModifiedBy>
  <cp:revision>2</cp:revision>
  <dcterms:created xsi:type="dcterms:W3CDTF">2021-10-16T03:05:29Z</dcterms:created>
  <dcterms:modified xsi:type="dcterms:W3CDTF">2021-10-18T09:33:19Z</dcterms:modified>
</cp:coreProperties>
</file>