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7" r:id="rId2"/>
  </p:sldMasterIdLst>
  <p:notesMasterIdLst>
    <p:notesMasterId r:id="rId23"/>
  </p:notesMasterIdLst>
  <p:sldIdLst>
    <p:sldId id="256" r:id="rId3"/>
    <p:sldId id="257" r:id="rId4"/>
    <p:sldId id="258" r:id="rId5"/>
    <p:sldId id="267" r:id="rId6"/>
    <p:sldId id="1260" r:id="rId7"/>
    <p:sldId id="2734" r:id="rId8"/>
    <p:sldId id="277" r:id="rId9"/>
    <p:sldId id="287" r:id="rId10"/>
    <p:sldId id="2739" r:id="rId11"/>
    <p:sldId id="2740" r:id="rId12"/>
    <p:sldId id="2741" r:id="rId13"/>
    <p:sldId id="2743" r:id="rId14"/>
    <p:sldId id="2742" r:id="rId15"/>
    <p:sldId id="2744" r:id="rId16"/>
    <p:sldId id="2745" r:id="rId17"/>
    <p:sldId id="2735" r:id="rId18"/>
    <p:sldId id="295" r:id="rId19"/>
    <p:sldId id="2736" r:id="rId20"/>
    <p:sldId id="2732" r:id="rId21"/>
    <p:sldId id="273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06"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C3C9F"/>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554" autoAdjust="0"/>
  </p:normalViewPr>
  <p:slideViewPr>
    <p:cSldViewPr snapToGrid="0" showGuides="1">
      <p:cViewPr varScale="1">
        <p:scale>
          <a:sx n="63" d="100"/>
          <a:sy n="63" d="100"/>
        </p:scale>
        <p:origin x="764" y="44"/>
      </p:cViewPr>
      <p:guideLst>
        <p:guide pos="416"/>
        <p:guide pos="7256"/>
        <p:guide orient="horz" pos="648"/>
        <p:guide orient="horz" pos="712"/>
        <p:guide orient="horz" pos="3906"/>
        <p:guide orient="horz" pos="3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68435-3E64-4239-84FD-877255D449FE}" type="datetimeFigureOut">
              <a:rPr lang="zh-CN" altLang="en-US" smtClean="0"/>
              <a:t>2023/10/19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2157C-45F6-4210-986A-63D34D080A5C}" type="slidenum">
              <a:rPr lang="zh-CN" altLang="en-US" smtClean="0"/>
              <a:t>‹#›</a:t>
            </a:fld>
            <a:endParaRPr lang="zh-CN" altLang="en-US"/>
          </a:p>
        </p:txBody>
      </p:sp>
    </p:spTree>
    <p:extLst>
      <p:ext uri="{BB962C8B-B14F-4D97-AF65-F5344CB8AC3E}">
        <p14:creationId xmlns:p14="http://schemas.microsoft.com/office/powerpoint/2010/main" val="62194312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15393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7780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2360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96170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12622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5162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61282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B34C6-6C3E-440A-9A2F-A60396963912}" type="slidenum">
              <a:rPr lang="zh-CN" altLang="en-US" smtClean="0"/>
              <a:t>‹#›</a:t>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2475302571"/>
      </p:ext>
    </p:extLst>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1148079716"/>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1201795425"/>
      </p:ext>
    </p:extLst>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2929390223"/>
      </p:ext>
    </p:extLst>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2586756385"/>
      </p:ext>
    </p:extLst>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1007184192"/>
      </p:ext>
    </p:extLst>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1216870484"/>
      </p:ext>
    </p:extLst>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916174233"/>
      </p:ext>
    </p:extLst>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1765177045"/>
      </p:ext>
    </p:extLst>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440119048"/>
      </p:ext>
    </p:extLst>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B34C6-6C3E-440A-9A2F-A60396963912}" type="slidenum">
              <a:rPr lang="zh-CN" altLang="en-US" smtClean="0"/>
              <a:t>‹#›</a:t>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91675533"/>
      </p:ext>
    </p:extLst>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2495315551"/>
      </p:ext>
    </p:extLst>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4273305225"/>
      </p:ext>
    </p:extLst>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260904720"/>
      </p:ext>
    </p:extLst>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1511207022"/>
      </p:ext>
    </p:extLst>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614099965"/>
      </p:ext>
    </p:extLst>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868997221"/>
      </p:ext>
    </p:extLst>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1138015899"/>
      </p:ext>
    </p:extLst>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2053732883"/>
      </p:ext>
    </p:extLst>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285798346"/>
      </p:ext>
    </p:extLst>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B34C6-6C3E-440A-9A2F-A60396963912}" type="slidenum">
              <a:rPr lang="zh-CN" altLang="en-US" smtClean="0"/>
              <a:t>‹#›</a:t>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2201210761"/>
      </p:ext>
    </p:extLst>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937776793"/>
      </p:ext>
    </p:extLst>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720532045"/>
      </p:ext>
    </p:extLst>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842166767"/>
      </p:ext>
    </p:extLst>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4240277909"/>
      </p:ext>
    </p:extLst>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881087196"/>
      </p:ext>
    </p:extLst>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4202901027"/>
      </p:ext>
    </p:extLst>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4251512422"/>
      </p:ext>
    </p:extLst>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1404292658"/>
      </p:ext>
    </p:extLst>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2822663077"/>
      </p:ext>
    </p:extLst>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0B34C6-6C3E-440A-9A2F-A60396963912}" type="slidenum">
              <a:rPr lang="zh-CN" altLang="en-US" smtClean="0"/>
              <a:t>‹#›</a:t>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2969813177"/>
      </p:ext>
    </p:extLst>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800078141"/>
      </p:ext>
    </p:extLst>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73918028"/>
      </p:ext>
    </p:extLst>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1289280621"/>
      </p:ext>
    </p:extLst>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408481416"/>
      </p:ext>
    </p:extLst>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2239063767"/>
      </p:ext>
    </p:extLst>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2594960425"/>
      </p:ext>
    </p:extLst>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901257067"/>
      </p:ext>
    </p:extLst>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1272745390"/>
      </p:ext>
    </p:extLst>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836956111"/>
      </p:ext>
    </p:extLst>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710984198"/>
      </p:ext>
    </p:extLst>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2297931809"/>
      </p:ext>
    </p:extLst>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1401299833"/>
      </p:ext>
    </p:extLst>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972879853"/>
      </p:ext>
    </p:extLst>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2740824620"/>
      </p:ext>
    </p:extLst>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1834890049"/>
      </p:ext>
    </p:extLst>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1858015804"/>
      </p:ext>
    </p:extLst>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4254098919"/>
      </p:ext>
    </p:extLst>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946080653"/>
      </p:ext>
    </p:extLst>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155439843"/>
      </p:ext>
    </p:extLst>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54780674"/>
      </p:ext>
    </p:extLst>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024509154"/>
      </p:ext>
    </p:extLst>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925613036"/>
      </p:ext>
    </p:extLst>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0B34C6-6C3E-440A-9A2F-A60396963912}" type="slidenum">
              <a:rPr lang="zh-CN" altLang="en-US" smtClean="0"/>
              <a:t>‹#›</a:t>
            </a:fld>
            <a:endParaRPr lang="zh-CN" altLang="en-US"/>
          </a:p>
        </p:txBody>
      </p:sp>
    </p:spTree>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0B34C6-6C3E-440A-9A2F-A60396963912}" type="slidenum">
              <a:rPr lang="zh-CN" altLang="en-US" smtClean="0"/>
              <a:t>‹#›</a:t>
            </a:fld>
            <a:endParaRPr lang="zh-CN" altLang="en-US"/>
          </a:p>
        </p:txBody>
      </p:sp>
    </p:spTree>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矩形 7"/>
          <p:cNvSpPr/>
          <p:nvPr userDrawn="1"/>
        </p:nvSpPr>
        <p:spPr>
          <a:xfrm>
            <a:off x="185630" y="166688"/>
            <a:ext cx="11820741" cy="6524624"/>
          </a:xfrm>
          <a:prstGeom prst="rect">
            <a:avLst/>
          </a:prstGeom>
          <a:noFill/>
          <a:ln>
            <a:solidFill>
              <a:srgbClr val="1C3C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flipH="1">
            <a:off x="0" y="5237824"/>
            <a:ext cx="1409700" cy="1620175"/>
            <a:chOff x="10101942" y="4455886"/>
            <a:chExt cx="2090058" cy="2402114"/>
          </a:xfrm>
        </p:grpSpPr>
        <p:sp>
          <p:nvSpPr>
            <p:cNvPr id="10" name="任意多边形: 形状 9"/>
            <p:cNvSpPr/>
            <p:nvPr/>
          </p:nvSpPr>
          <p:spPr>
            <a:xfrm flipH="1">
              <a:off x="10101942" y="6134100"/>
              <a:ext cx="2090057" cy="723900"/>
            </a:xfrm>
            <a:custGeom>
              <a:avLst/>
              <a:gdLst>
                <a:gd name="connsiteX0" fmla="*/ 1019092 w 4651053"/>
                <a:gd name="connsiteY0" fmla="*/ 681 h 2148355"/>
                <a:gd name="connsiteX1" fmla="*/ 1216889 w 4651053"/>
                <a:gd name="connsiteY1" fmla="*/ 7498 h 2148355"/>
                <a:gd name="connsiteX2" fmla="*/ 3111221 w 4651053"/>
                <a:gd name="connsiteY2" fmla="*/ 747726 h 2148355"/>
                <a:gd name="connsiteX3" fmla="*/ 4427820 w 4651053"/>
                <a:gd name="connsiteY3" fmla="*/ 1981441 h 2148355"/>
                <a:gd name="connsiteX4" fmla="*/ 4570060 w 4651053"/>
                <a:gd name="connsiteY4" fmla="*/ 2095684 h 2148355"/>
                <a:gd name="connsiteX5" fmla="*/ 4651053 w 4651053"/>
                <a:gd name="connsiteY5" fmla="*/ 2148355 h 2148355"/>
                <a:gd name="connsiteX6" fmla="*/ 0 w 4651053"/>
                <a:gd name="connsiteY6" fmla="*/ 2148355 h 2148355"/>
                <a:gd name="connsiteX7" fmla="*/ 0 w 4651053"/>
                <a:gd name="connsiteY7" fmla="*/ 356171 h 2148355"/>
                <a:gd name="connsiteX8" fmla="*/ 21498 w 4651053"/>
                <a:gd name="connsiteY8" fmla="*/ 340775 h 2148355"/>
                <a:gd name="connsiteX9" fmla="*/ 1019092 w 4651053"/>
                <a:gd name="connsiteY9" fmla="*/ 681 h 2148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51053" h="2148355">
                  <a:moveTo>
                    <a:pt x="1019092" y="681"/>
                  </a:moveTo>
                  <a:cubicBezTo>
                    <a:pt x="1083964" y="-1233"/>
                    <a:pt x="1149970" y="846"/>
                    <a:pt x="1216889" y="7498"/>
                  </a:cubicBezTo>
                  <a:cubicBezTo>
                    <a:pt x="1752239" y="60717"/>
                    <a:pt x="2271266" y="679993"/>
                    <a:pt x="3111221" y="747726"/>
                  </a:cubicBezTo>
                  <a:cubicBezTo>
                    <a:pt x="3951176" y="815459"/>
                    <a:pt x="4086163" y="1662127"/>
                    <a:pt x="4427820" y="1981441"/>
                  </a:cubicBezTo>
                  <a:cubicBezTo>
                    <a:pt x="4470527" y="2021356"/>
                    <a:pt x="4518830" y="2059380"/>
                    <a:pt x="4570060" y="2095684"/>
                  </a:cubicBezTo>
                  <a:lnTo>
                    <a:pt x="4651053" y="2148355"/>
                  </a:lnTo>
                  <a:lnTo>
                    <a:pt x="0" y="2148355"/>
                  </a:lnTo>
                  <a:lnTo>
                    <a:pt x="0" y="356171"/>
                  </a:lnTo>
                  <a:lnTo>
                    <a:pt x="21498" y="340775"/>
                  </a:lnTo>
                  <a:cubicBezTo>
                    <a:pt x="281437" y="167369"/>
                    <a:pt x="629859" y="12162"/>
                    <a:pt x="1019092" y="681"/>
                  </a:cubicBezTo>
                  <a:close/>
                </a:path>
              </a:pathLst>
            </a:custGeom>
            <a:solidFill>
              <a:srgbClr val="1C3C9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0"/>
            <p:cNvGrpSpPr/>
            <p:nvPr/>
          </p:nvGrpSpPr>
          <p:grpSpPr>
            <a:xfrm flipH="1" flipV="1">
              <a:off x="10174514" y="4455886"/>
              <a:ext cx="2017486" cy="2402114"/>
              <a:chOff x="-14515" y="0"/>
              <a:chExt cx="1629175" cy="1923142"/>
            </a:xfrm>
          </p:grpSpPr>
          <p:pic>
            <p:nvPicPr>
              <p:cNvPr id="12" name="图片 11"/>
              <p:cNvPicPr>
                <a:picLocks noChangeAspect="1"/>
              </p:cNvPicPr>
              <p:nvPr/>
            </p:nvPicPr>
            <p:blipFill rotWithShape="1">
              <a:blip r:embed="rId2"/>
              <a:srcRect l="28952" t="24373" r="4727" b="567"/>
              <a:stretch>
                <a:fillRect/>
              </a:stretch>
            </p:blipFill>
            <p:spPr>
              <a:xfrm>
                <a:off x="-14515" y="0"/>
                <a:ext cx="1629175" cy="1923142"/>
              </a:xfrm>
              <a:prstGeom prst="rect">
                <a:avLst/>
              </a:prstGeom>
            </p:spPr>
          </p:pic>
          <p:pic>
            <p:nvPicPr>
              <p:cNvPr id="13" name="图片 12"/>
              <p:cNvPicPr>
                <a:picLocks noChangeAspect="1"/>
              </p:cNvPicPr>
              <p:nvPr/>
            </p:nvPicPr>
            <p:blipFill rotWithShape="1">
              <a:blip r:embed="rId3"/>
              <a:srcRect l="30569" t="20958"/>
              <a:stretch>
                <a:fillRect/>
              </a:stretch>
            </p:blipFill>
            <p:spPr>
              <a:xfrm>
                <a:off x="-14514" y="1"/>
                <a:ext cx="1016000" cy="1164193"/>
              </a:xfrm>
              <a:prstGeom prst="rect">
                <a:avLst/>
              </a:prstGeom>
            </p:spPr>
          </p:pic>
        </p:grpSp>
      </p:grpSp>
      <p:grpSp>
        <p:nvGrpSpPr>
          <p:cNvPr id="14" name="组合 13"/>
          <p:cNvGrpSpPr/>
          <p:nvPr userDrawn="1"/>
        </p:nvGrpSpPr>
        <p:grpSpPr>
          <a:xfrm flipV="1">
            <a:off x="10782300" y="0"/>
            <a:ext cx="1409700" cy="1620175"/>
            <a:chOff x="10101942" y="4455886"/>
            <a:chExt cx="2090058" cy="2402114"/>
          </a:xfrm>
        </p:grpSpPr>
        <p:sp>
          <p:nvSpPr>
            <p:cNvPr id="15" name="任意多边形: 形状 14"/>
            <p:cNvSpPr/>
            <p:nvPr/>
          </p:nvSpPr>
          <p:spPr>
            <a:xfrm flipH="1">
              <a:off x="10101942" y="6134100"/>
              <a:ext cx="2090057" cy="723900"/>
            </a:xfrm>
            <a:custGeom>
              <a:avLst/>
              <a:gdLst>
                <a:gd name="connsiteX0" fmla="*/ 1019092 w 4651053"/>
                <a:gd name="connsiteY0" fmla="*/ 681 h 2148355"/>
                <a:gd name="connsiteX1" fmla="*/ 1216889 w 4651053"/>
                <a:gd name="connsiteY1" fmla="*/ 7498 h 2148355"/>
                <a:gd name="connsiteX2" fmla="*/ 3111221 w 4651053"/>
                <a:gd name="connsiteY2" fmla="*/ 747726 h 2148355"/>
                <a:gd name="connsiteX3" fmla="*/ 4427820 w 4651053"/>
                <a:gd name="connsiteY3" fmla="*/ 1981441 h 2148355"/>
                <a:gd name="connsiteX4" fmla="*/ 4570060 w 4651053"/>
                <a:gd name="connsiteY4" fmla="*/ 2095684 h 2148355"/>
                <a:gd name="connsiteX5" fmla="*/ 4651053 w 4651053"/>
                <a:gd name="connsiteY5" fmla="*/ 2148355 h 2148355"/>
                <a:gd name="connsiteX6" fmla="*/ 0 w 4651053"/>
                <a:gd name="connsiteY6" fmla="*/ 2148355 h 2148355"/>
                <a:gd name="connsiteX7" fmla="*/ 0 w 4651053"/>
                <a:gd name="connsiteY7" fmla="*/ 356171 h 2148355"/>
                <a:gd name="connsiteX8" fmla="*/ 21498 w 4651053"/>
                <a:gd name="connsiteY8" fmla="*/ 340775 h 2148355"/>
                <a:gd name="connsiteX9" fmla="*/ 1019092 w 4651053"/>
                <a:gd name="connsiteY9" fmla="*/ 681 h 2148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51053" h="2148355">
                  <a:moveTo>
                    <a:pt x="1019092" y="681"/>
                  </a:moveTo>
                  <a:cubicBezTo>
                    <a:pt x="1083964" y="-1233"/>
                    <a:pt x="1149970" y="846"/>
                    <a:pt x="1216889" y="7498"/>
                  </a:cubicBezTo>
                  <a:cubicBezTo>
                    <a:pt x="1752239" y="60717"/>
                    <a:pt x="2271266" y="679993"/>
                    <a:pt x="3111221" y="747726"/>
                  </a:cubicBezTo>
                  <a:cubicBezTo>
                    <a:pt x="3951176" y="815459"/>
                    <a:pt x="4086163" y="1662127"/>
                    <a:pt x="4427820" y="1981441"/>
                  </a:cubicBezTo>
                  <a:cubicBezTo>
                    <a:pt x="4470527" y="2021356"/>
                    <a:pt x="4518830" y="2059380"/>
                    <a:pt x="4570060" y="2095684"/>
                  </a:cubicBezTo>
                  <a:lnTo>
                    <a:pt x="4651053" y="2148355"/>
                  </a:lnTo>
                  <a:lnTo>
                    <a:pt x="0" y="2148355"/>
                  </a:lnTo>
                  <a:lnTo>
                    <a:pt x="0" y="356171"/>
                  </a:lnTo>
                  <a:lnTo>
                    <a:pt x="21498" y="340775"/>
                  </a:lnTo>
                  <a:cubicBezTo>
                    <a:pt x="281437" y="167369"/>
                    <a:pt x="629859" y="12162"/>
                    <a:pt x="1019092" y="681"/>
                  </a:cubicBezTo>
                  <a:close/>
                </a:path>
              </a:pathLst>
            </a:custGeom>
            <a:solidFill>
              <a:srgbClr val="1C3C9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6" name="组合 15"/>
            <p:cNvGrpSpPr/>
            <p:nvPr/>
          </p:nvGrpSpPr>
          <p:grpSpPr>
            <a:xfrm flipH="1" flipV="1">
              <a:off x="10174514" y="4455886"/>
              <a:ext cx="2017486" cy="2402114"/>
              <a:chOff x="-14515" y="0"/>
              <a:chExt cx="1629175" cy="1923142"/>
            </a:xfrm>
          </p:grpSpPr>
          <p:pic>
            <p:nvPicPr>
              <p:cNvPr id="17" name="图片 16"/>
              <p:cNvPicPr>
                <a:picLocks noChangeAspect="1"/>
              </p:cNvPicPr>
              <p:nvPr/>
            </p:nvPicPr>
            <p:blipFill rotWithShape="1">
              <a:blip r:embed="rId2"/>
              <a:srcRect l="28952" t="24373" r="4727" b="567"/>
              <a:stretch>
                <a:fillRect/>
              </a:stretch>
            </p:blipFill>
            <p:spPr>
              <a:xfrm>
                <a:off x="-14515" y="0"/>
                <a:ext cx="1629175" cy="1923142"/>
              </a:xfrm>
              <a:prstGeom prst="rect">
                <a:avLst/>
              </a:prstGeom>
            </p:spPr>
          </p:pic>
          <p:pic>
            <p:nvPicPr>
              <p:cNvPr id="18" name="图片 17"/>
              <p:cNvPicPr>
                <a:picLocks noChangeAspect="1"/>
              </p:cNvPicPr>
              <p:nvPr/>
            </p:nvPicPr>
            <p:blipFill rotWithShape="1">
              <a:blip r:embed="rId3"/>
              <a:srcRect l="30569" t="20958"/>
              <a:stretch>
                <a:fillRect/>
              </a:stretch>
            </p:blipFill>
            <p:spPr>
              <a:xfrm>
                <a:off x="-14514" y="1"/>
                <a:ext cx="1016000" cy="1164193"/>
              </a:xfrm>
              <a:prstGeom prst="rect">
                <a:avLst/>
              </a:prstGeom>
            </p:spPr>
          </p:pic>
        </p:grpSp>
      </p:grpSp>
    </p:spTree>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0B34C6-6C3E-440A-9A2F-A60396963912}" type="slidenum">
              <a:rPr lang="zh-CN" altLang="en-US" smtClean="0"/>
              <a:t>‹#›</a:t>
            </a:fld>
            <a:endParaRPr lang="zh-CN" altLang="en-US"/>
          </a:p>
        </p:txBody>
      </p:sp>
    </p:spTree>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B34C6-6C3E-440A-9A2F-A60396963912}" type="slidenum">
              <a:rPr lang="zh-CN" altLang="en-US" smtClean="0"/>
              <a:t>‹#›</a:t>
            </a:fld>
            <a:endParaRPr lang="zh-CN" altLang="en-US"/>
          </a:p>
        </p:txBody>
      </p:sp>
    </p:spTree>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B34C6-6C3E-440A-9A2F-A60396963912}" type="slidenum">
              <a:rPr lang="zh-CN" altLang="en-US" smtClean="0"/>
              <a:t>‹#›</a:t>
            </a:fld>
            <a:endParaRPr lang="zh-CN" altLang="en-US"/>
          </a:p>
        </p:txBody>
      </p:sp>
    </p:spTree>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文本框 3"/>
          <p:cNvSpPr txBox="1"/>
          <p:nvPr userDrawn="1"/>
        </p:nvSpPr>
        <p:spPr>
          <a:xfrm>
            <a:off x="660400" y="382369"/>
            <a:ext cx="2954655" cy="646331"/>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99ABF3"/>
                </a:solidFill>
                <a:effectLst/>
                <a:uLnTx/>
                <a:uFillTx/>
                <a:latin typeface="思源黑体 CN" panose="020F0502020204030204"/>
                <a:cs typeface="+mn-ea"/>
                <a:sym typeface="+mn-lt"/>
              </a:rPr>
              <a:t>输入您的标题</a:t>
            </a:r>
          </a:p>
        </p:txBody>
      </p:sp>
      <p:cxnSp>
        <p:nvCxnSpPr>
          <p:cNvPr id="5" name="直接连接符 4"/>
          <p:cNvCxnSpPr/>
          <p:nvPr userDrawn="1"/>
        </p:nvCxnSpPr>
        <p:spPr>
          <a:xfrm>
            <a:off x="660400" y="1093316"/>
            <a:ext cx="10858500" cy="0"/>
          </a:xfrm>
          <a:prstGeom prst="line">
            <a:avLst/>
          </a:prstGeom>
          <a:ln w="57150">
            <a:solidFill>
              <a:srgbClr val="99ABF3"/>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10970986" y="339725"/>
            <a:ext cx="368300" cy="550008"/>
            <a:chOff x="10693400" y="787400"/>
            <a:chExt cx="368300" cy="550008"/>
          </a:xfrm>
        </p:grpSpPr>
        <p:sp>
          <p:nvSpPr>
            <p:cNvPr id="8" name="矩形 7"/>
            <p:cNvSpPr/>
            <p:nvPr/>
          </p:nvSpPr>
          <p:spPr>
            <a:xfrm>
              <a:off x="10693400" y="787400"/>
              <a:ext cx="152400" cy="419100"/>
            </a:xfrm>
            <a:prstGeom prst="rect">
              <a:avLst/>
            </a:prstGeom>
            <a:solidFill>
              <a:srgbClr val="99AB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934700" y="1079500"/>
              <a:ext cx="127000" cy="257908"/>
            </a:xfrm>
            <a:prstGeom prst="rect">
              <a:avLst/>
            </a:prstGeom>
            <a:solidFill>
              <a:srgbClr val="99AB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2023/10/19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1097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600524798"/>
      </p:ext>
    </p:extLst>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2023/10/19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8866419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5961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1401996319"/>
      </p:ext>
    </p:extLst>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CC30B5-022F-4F05-A2F2-7562BF57E3C8}"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B34C6-6C3E-440A-9A2F-A60396963912}" type="slidenum">
              <a:rPr lang="zh-CN" altLang="en-US" smtClean="0"/>
              <a:t>‹#›</a:t>
            </a:fld>
            <a:endParaRPr lang="zh-CN" altLang="en-US"/>
          </a:p>
        </p:txBody>
      </p:sp>
    </p:spTree>
    <p:extLst>
      <p:ext uri="{BB962C8B-B14F-4D97-AF65-F5344CB8AC3E}">
        <p14:creationId xmlns:p14="http://schemas.microsoft.com/office/powerpoint/2010/main" val="3065170686"/>
      </p:ext>
    </p:extLst>
  </p:cSld>
  <p:clrMapOvr>
    <a:masterClrMapping/>
  </p:clrMapOvr>
  <p:hf sldNum="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1.xml"/><Relationship Id="rId2" Type="http://schemas.openxmlformats.org/officeDocument/2006/relationships/slideLayout" Target="../slideLayouts/slideLayout70.xml"/><Relationship Id="rId1" Type="http://schemas.openxmlformats.org/officeDocument/2006/relationships/slideLayout" Target="../slideLayouts/slideLayout6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C30B5-022F-4F05-A2F2-7562BF57E3C8}" type="datetimeFigureOut">
              <a:rPr lang="zh-CN" altLang="en-US" smtClean="0"/>
              <a:t>2023/10/19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B34C6-6C3E-440A-9A2F-A6039696391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88" r:id="rId33"/>
    <p:sldLayoutId id="2147483689" r:id="rId34"/>
    <p:sldLayoutId id="2147483690" r:id="rId35"/>
    <p:sldLayoutId id="2147483691" r:id="rId36"/>
    <p:sldLayoutId id="2147483692" r:id="rId37"/>
    <p:sldLayoutId id="2147483693" r:id="rId38"/>
    <p:sldLayoutId id="2147483694" r:id="rId39"/>
    <p:sldLayoutId id="2147483695" r:id="rId40"/>
    <p:sldLayoutId id="2147483696" r:id="rId41"/>
    <p:sldLayoutId id="2147483697" r:id="rId42"/>
    <p:sldLayoutId id="2147483698" r:id="rId43"/>
    <p:sldLayoutId id="2147483699" r:id="rId44"/>
    <p:sldLayoutId id="2147483700" r:id="rId45"/>
    <p:sldLayoutId id="2147483701" r:id="rId46"/>
    <p:sldLayoutId id="2147483702" r:id="rId47"/>
    <p:sldLayoutId id="2147483703" r:id="rId48"/>
    <p:sldLayoutId id="2147483704" r:id="rId49"/>
    <p:sldLayoutId id="2147483705" r:id="rId50"/>
    <p:sldLayoutId id="2147483706" r:id="rId51"/>
    <p:sldLayoutId id="2147483707" r:id="rId52"/>
    <p:sldLayoutId id="2147483708" r:id="rId53"/>
    <p:sldLayoutId id="2147483709" r:id="rId54"/>
    <p:sldLayoutId id="2147483710" r:id="rId55"/>
    <p:sldLayoutId id="2147483711" r:id="rId56"/>
    <p:sldLayoutId id="2147483712" r:id="rId57"/>
    <p:sldLayoutId id="2147483713" r:id="rId58"/>
    <p:sldLayoutId id="2147483714" r:id="rId59"/>
    <p:sldLayoutId id="2147483715" r:id="rId60"/>
    <p:sldLayoutId id="2147483716" r:id="rId61"/>
    <p:sldLayoutId id="2147483654" r:id="rId62"/>
    <p:sldLayoutId id="2147483655" r:id="rId63"/>
    <p:sldLayoutId id="2147483656" r:id="rId64"/>
    <p:sldLayoutId id="2147483657" r:id="rId65"/>
    <p:sldLayoutId id="2147483658" r:id="rId66"/>
    <p:sldLayoutId id="2147483659" r:id="rId67"/>
    <p:sldLayoutId id="2147483660" r:id="rId68"/>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41522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3.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4.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20.png"/><Relationship Id="rId1" Type="http://schemas.openxmlformats.org/officeDocument/2006/relationships/slideLayout" Target="../slideLayouts/slideLayout64.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63.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4.xml"/><Relationship Id="rId1" Type="http://schemas.openxmlformats.org/officeDocument/2006/relationships/tags" Target="../tags/tag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任意多边形: 形状 75"/>
          <p:cNvSpPr/>
          <p:nvPr/>
        </p:nvSpPr>
        <p:spPr>
          <a:xfrm flipH="1" flipV="1">
            <a:off x="-9070" y="6241142"/>
            <a:ext cx="12201069" cy="616857"/>
          </a:xfrm>
          <a:custGeom>
            <a:avLst/>
            <a:gdLst>
              <a:gd name="connsiteX0" fmla="*/ 0 w 6781926"/>
              <a:gd name="connsiteY0" fmla="*/ 0 h 2435180"/>
              <a:gd name="connsiteX1" fmla="*/ 12700 w 6781926"/>
              <a:gd name="connsiteY1" fmla="*/ 288808 h 2435180"/>
              <a:gd name="connsiteX2" fmla="*/ 346075 w 6781926"/>
              <a:gd name="connsiteY2" fmla="*/ 289317 h 2435180"/>
              <a:gd name="connsiteX3" fmla="*/ 1047750 w 6781926"/>
              <a:gd name="connsiteY3" fmla="*/ 359944 h 2435180"/>
              <a:gd name="connsiteX4" fmla="*/ 1885950 w 6781926"/>
              <a:gd name="connsiteY4" fmla="*/ 730712 h 2435180"/>
              <a:gd name="connsiteX5" fmla="*/ 2347732 w 6781926"/>
              <a:gd name="connsiteY5" fmla="*/ 984255 h 2435180"/>
              <a:gd name="connsiteX6" fmla="*/ 2671582 w 6781926"/>
              <a:gd name="connsiteY6" fmla="*/ 1122848 h 2435180"/>
              <a:gd name="connsiteX7" fmla="*/ 3543300 w 6781926"/>
              <a:gd name="connsiteY7" fmla="*/ 1206389 h 2435180"/>
              <a:gd name="connsiteX8" fmla="*/ 4457700 w 6781926"/>
              <a:gd name="connsiteY8" fmla="*/ 1294002 h 2435180"/>
              <a:gd name="connsiteX9" fmla="*/ 5073650 w 6781926"/>
              <a:gd name="connsiteY9" fmla="*/ 1511414 h 2435180"/>
              <a:gd name="connsiteX10" fmla="*/ 5797550 w 6781926"/>
              <a:gd name="connsiteY10" fmla="*/ 1873612 h 2435180"/>
              <a:gd name="connsiteX11" fmla="*/ 6019800 w 6781926"/>
              <a:gd name="connsiteY11" fmla="*/ 1995242 h 2435180"/>
              <a:gd name="connsiteX12" fmla="*/ 6413500 w 6781926"/>
              <a:gd name="connsiteY12" fmla="*/ 2226935 h 2435180"/>
              <a:gd name="connsiteX13" fmla="*/ 6762750 w 6781926"/>
              <a:gd name="connsiteY13" fmla="*/ 2435180 h 2435180"/>
              <a:gd name="connsiteX14" fmla="*/ 6781926 w 6781926"/>
              <a:gd name="connsiteY14" fmla="*/ 0 h 2435180"/>
              <a:gd name="connsiteX15" fmla="*/ 0 w 6781926"/>
              <a:gd name="connsiteY15" fmla="*/ 0 h 2435180"/>
              <a:gd name="connsiteX0-1" fmla="*/ 0 w 6781926"/>
              <a:gd name="connsiteY0-2" fmla="*/ 0 h 2435180"/>
              <a:gd name="connsiteX1-3" fmla="*/ 0 w 6781926"/>
              <a:gd name="connsiteY1-4" fmla="*/ 314208 h 2435180"/>
              <a:gd name="connsiteX2-5" fmla="*/ 346075 w 6781926"/>
              <a:gd name="connsiteY2-6" fmla="*/ 289317 h 2435180"/>
              <a:gd name="connsiteX3-7" fmla="*/ 1047750 w 6781926"/>
              <a:gd name="connsiteY3-8" fmla="*/ 359944 h 2435180"/>
              <a:gd name="connsiteX4-9" fmla="*/ 1885950 w 6781926"/>
              <a:gd name="connsiteY4-10" fmla="*/ 730712 h 2435180"/>
              <a:gd name="connsiteX5-11" fmla="*/ 2347732 w 6781926"/>
              <a:gd name="connsiteY5-12" fmla="*/ 984255 h 2435180"/>
              <a:gd name="connsiteX6-13" fmla="*/ 2671582 w 6781926"/>
              <a:gd name="connsiteY6-14" fmla="*/ 1122848 h 2435180"/>
              <a:gd name="connsiteX7-15" fmla="*/ 3543300 w 6781926"/>
              <a:gd name="connsiteY7-16" fmla="*/ 1206389 h 2435180"/>
              <a:gd name="connsiteX8-17" fmla="*/ 4457700 w 6781926"/>
              <a:gd name="connsiteY8-18" fmla="*/ 1294002 h 2435180"/>
              <a:gd name="connsiteX9-19" fmla="*/ 5073650 w 6781926"/>
              <a:gd name="connsiteY9-20" fmla="*/ 1511414 h 2435180"/>
              <a:gd name="connsiteX10-21" fmla="*/ 5797550 w 6781926"/>
              <a:gd name="connsiteY10-22" fmla="*/ 1873612 h 2435180"/>
              <a:gd name="connsiteX11-23" fmla="*/ 6019800 w 6781926"/>
              <a:gd name="connsiteY11-24" fmla="*/ 1995242 h 2435180"/>
              <a:gd name="connsiteX12-25" fmla="*/ 6413500 w 6781926"/>
              <a:gd name="connsiteY12-26" fmla="*/ 2226935 h 2435180"/>
              <a:gd name="connsiteX13-27" fmla="*/ 6762750 w 6781926"/>
              <a:gd name="connsiteY13-28" fmla="*/ 2435180 h 2435180"/>
              <a:gd name="connsiteX14-29" fmla="*/ 6781926 w 6781926"/>
              <a:gd name="connsiteY14-30" fmla="*/ 0 h 2435180"/>
              <a:gd name="connsiteX15-31" fmla="*/ 0 w 6781926"/>
              <a:gd name="connsiteY15-32" fmla="*/ 0 h 2435180"/>
              <a:gd name="connsiteX0-33" fmla="*/ 12700 w 6794626"/>
              <a:gd name="connsiteY0-34" fmla="*/ 0 h 2435180"/>
              <a:gd name="connsiteX1-35" fmla="*/ 0 w 6794626"/>
              <a:gd name="connsiteY1-36" fmla="*/ 365008 h 2435180"/>
              <a:gd name="connsiteX2-37" fmla="*/ 358775 w 6794626"/>
              <a:gd name="connsiteY2-38" fmla="*/ 289317 h 2435180"/>
              <a:gd name="connsiteX3-39" fmla="*/ 1060450 w 6794626"/>
              <a:gd name="connsiteY3-40" fmla="*/ 359944 h 2435180"/>
              <a:gd name="connsiteX4-41" fmla="*/ 1898650 w 6794626"/>
              <a:gd name="connsiteY4-42" fmla="*/ 730712 h 2435180"/>
              <a:gd name="connsiteX5-43" fmla="*/ 2360432 w 6794626"/>
              <a:gd name="connsiteY5-44" fmla="*/ 984255 h 2435180"/>
              <a:gd name="connsiteX6-45" fmla="*/ 2684282 w 6794626"/>
              <a:gd name="connsiteY6-46" fmla="*/ 1122848 h 2435180"/>
              <a:gd name="connsiteX7-47" fmla="*/ 3556000 w 6794626"/>
              <a:gd name="connsiteY7-48" fmla="*/ 1206389 h 2435180"/>
              <a:gd name="connsiteX8-49" fmla="*/ 4470400 w 6794626"/>
              <a:gd name="connsiteY8-50" fmla="*/ 1294002 h 2435180"/>
              <a:gd name="connsiteX9-51" fmla="*/ 5086350 w 6794626"/>
              <a:gd name="connsiteY9-52" fmla="*/ 1511414 h 2435180"/>
              <a:gd name="connsiteX10-53" fmla="*/ 5810250 w 6794626"/>
              <a:gd name="connsiteY10-54" fmla="*/ 1873612 h 2435180"/>
              <a:gd name="connsiteX11-55" fmla="*/ 6032500 w 6794626"/>
              <a:gd name="connsiteY11-56" fmla="*/ 1995242 h 2435180"/>
              <a:gd name="connsiteX12-57" fmla="*/ 6426200 w 6794626"/>
              <a:gd name="connsiteY12-58" fmla="*/ 2226935 h 2435180"/>
              <a:gd name="connsiteX13-59" fmla="*/ 6775450 w 6794626"/>
              <a:gd name="connsiteY13-60" fmla="*/ 2435180 h 2435180"/>
              <a:gd name="connsiteX14-61" fmla="*/ 6794626 w 6794626"/>
              <a:gd name="connsiteY14-62" fmla="*/ 0 h 2435180"/>
              <a:gd name="connsiteX15-63" fmla="*/ 12700 w 6794626"/>
              <a:gd name="connsiteY15-64" fmla="*/ 0 h 2435180"/>
              <a:gd name="connsiteX0-65" fmla="*/ 0 w 6781926"/>
              <a:gd name="connsiteY0-66" fmla="*/ 0 h 2435180"/>
              <a:gd name="connsiteX1-67" fmla="*/ 346075 w 6781926"/>
              <a:gd name="connsiteY1-68" fmla="*/ 289317 h 2435180"/>
              <a:gd name="connsiteX2-69" fmla="*/ 1047750 w 6781926"/>
              <a:gd name="connsiteY2-70" fmla="*/ 359944 h 2435180"/>
              <a:gd name="connsiteX3-71" fmla="*/ 1885950 w 6781926"/>
              <a:gd name="connsiteY3-72" fmla="*/ 730712 h 2435180"/>
              <a:gd name="connsiteX4-73" fmla="*/ 2347732 w 6781926"/>
              <a:gd name="connsiteY4-74" fmla="*/ 984255 h 2435180"/>
              <a:gd name="connsiteX5-75" fmla="*/ 2671582 w 6781926"/>
              <a:gd name="connsiteY5-76" fmla="*/ 1122848 h 2435180"/>
              <a:gd name="connsiteX6-77" fmla="*/ 3543300 w 6781926"/>
              <a:gd name="connsiteY6-78" fmla="*/ 1206389 h 2435180"/>
              <a:gd name="connsiteX7-79" fmla="*/ 4457700 w 6781926"/>
              <a:gd name="connsiteY7-80" fmla="*/ 1294002 h 2435180"/>
              <a:gd name="connsiteX8-81" fmla="*/ 5073650 w 6781926"/>
              <a:gd name="connsiteY8-82" fmla="*/ 1511414 h 2435180"/>
              <a:gd name="connsiteX9-83" fmla="*/ 5797550 w 6781926"/>
              <a:gd name="connsiteY9-84" fmla="*/ 1873612 h 2435180"/>
              <a:gd name="connsiteX10-85" fmla="*/ 6019800 w 6781926"/>
              <a:gd name="connsiteY10-86" fmla="*/ 1995242 h 2435180"/>
              <a:gd name="connsiteX11-87" fmla="*/ 6413500 w 6781926"/>
              <a:gd name="connsiteY11-88" fmla="*/ 2226935 h 2435180"/>
              <a:gd name="connsiteX12-89" fmla="*/ 6762750 w 6781926"/>
              <a:gd name="connsiteY12-90" fmla="*/ 2435180 h 2435180"/>
              <a:gd name="connsiteX13-91" fmla="*/ 6781926 w 6781926"/>
              <a:gd name="connsiteY13-92" fmla="*/ 0 h 2435180"/>
              <a:gd name="connsiteX14-93" fmla="*/ 0 w 6781926"/>
              <a:gd name="connsiteY14-94" fmla="*/ 0 h 2435180"/>
              <a:gd name="connsiteX0-95" fmla="*/ 0 w 6781926"/>
              <a:gd name="connsiteY0-96" fmla="*/ 0 h 2435180"/>
              <a:gd name="connsiteX1-97" fmla="*/ 320675 w 6781926"/>
              <a:gd name="connsiteY1-98" fmla="*/ 289317 h 2435180"/>
              <a:gd name="connsiteX2-99" fmla="*/ 1047750 w 6781926"/>
              <a:gd name="connsiteY2-100" fmla="*/ 359944 h 2435180"/>
              <a:gd name="connsiteX3-101" fmla="*/ 1885950 w 6781926"/>
              <a:gd name="connsiteY3-102" fmla="*/ 730712 h 2435180"/>
              <a:gd name="connsiteX4-103" fmla="*/ 2347732 w 6781926"/>
              <a:gd name="connsiteY4-104" fmla="*/ 984255 h 2435180"/>
              <a:gd name="connsiteX5-105" fmla="*/ 2671582 w 6781926"/>
              <a:gd name="connsiteY5-106" fmla="*/ 1122848 h 2435180"/>
              <a:gd name="connsiteX6-107" fmla="*/ 3543300 w 6781926"/>
              <a:gd name="connsiteY6-108" fmla="*/ 1206389 h 2435180"/>
              <a:gd name="connsiteX7-109" fmla="*/ 4457700 w 6781926"/>
              <a:gd name="connsiteY7-110" fmla="*/ 1294002 h 2435180"/>
              <a:gd name="connsiteX8-111" fmla="*/ 5073650 w 6781926"/>
              <a:gd name="connsiteY8-112" fmla="*/ 1511414 h 2435180"/>
              <a:gd name="connsiteX9-113" fmla="*/ 5797550 w 6781926"/>
              <a:gd name="connsiteY9-114" fmla="*/ 1873612 h 2435180"/>
              <a:gd name="connsiteX10-115" fmla="*/ 6019800 w 6781926"/>
              <a:gd name="connsiteY10-116" fmla="*/ 1995242 h 2435180"/>
              <a:gd name="connsiteX11-117" fmla="*/ 6413500 w 6781926"/>
              <a:gd name="connsiteY11-118" fmla="*/ 2226935 h 2435180"/>
              <a:gd name="connsiteX12-119" fmla="*/ 6762750 w 6781926"/>
              <a:gd name="connsiteY12-120" fmla="*/ 2435180 h 2435180"/>
              <a:gd name="connsiteX13-121" fmla="*/ 6781926 w 6781926"/>
              <a:gd name="connsiteY13-122" fmla="*/ 0 h 2435180"/>
              <a:gd name="connsiteX14-123" fmla="*/ 0 w 6781926"/>
              <a:gd name="connsiteY14-124" fmla="*/ 0 h 2435180"/>
              <a:gd name="connsiteX0-125" fmla="*/ 0 w 6781926"/>
              <a:gd name="connsiteY0-126" fmla="*/ 0 h 2435180"/>
              <a:gd name="connsiteX1-127" fmla="*/ 320675 w 6781926"/>
              <a:gd name="connsiteY1-128" fmla="*/ 289317 h 2435180"/>
              <a:gd name="connsiteX2-129" fmla="*/ 1047750 w 6781926"/>
              <a:gd name="connsiteY2-130" fmla="*/ 359944 h 2435180"/>
              <a:gd name="connsiteX3-131" fmla="*/ 1885950 w 6781926"/>
              <a:gd name="connsiteY3-132" fmla="*/ 730712 h 2435180"/>
              <a:gd name="connsiteX4-133" fmla="*/ 2347732 w 6781926"/>
              <a:gd name="connsiteY4-134" fmla="*/ 984255 h 2435180"/>
              <a:gd name="connsiteX5-135" fmla="*/ 2671582 w 6781926"/>
              <a:gd name="connsiteY5-136" fmla="*/ 1122848 h 2435180"/>
              <a:gd name="connsiteX6-137" fmla="*/ 3543300 w 6781926"/>
              <a:gd name="connsiteY6-138" fmla="*/ 1206389 h 2435180"/>
              <a:gd name="connsiteX7-139" fmla="*/ 4457700 w 6781926"/>
              <a:gd name="connsiteY7-140" fmla="*/ 1294002 h 2435180"/>
              <a:gd name="connsiteX8-141" fmla="*/ 5073650 w 6781926"/>
              <a:gd name="connsiteY8-142" fmla="*/ 1511414 h 2435180"/>
              <a:gd name="connsiteX9-143" fmla="*/ 5797550 w 6781926"/>
              <a:gd name="connsiteY9-144" fmla="*/ 1873612 h 2435180"/>
              <a:gd name="connsiteX10-145" fmla="*/ 6019800 w 6781926"/>
              <a:gd name="connsiteY10-146" fmla="*/ 1995242 h 2435180"/>
              <a:gd name="connsiteX11-147" fmla="*/ 6413500 w 6781926"/>
              <a:gd name="connsiteY11-148" fmla="*/ 2226935 h 2435180"/>
              <a:gd name="connsiteX12-149" fmla="*/ 6762750 w 6781926"/>
              <a:gd name="connsiteY12-150" fmla="*/ 2435180 h 2435180"/>
              <a:gd name="connsiteX13-151" fmla="*/ 6781926 w 6781926"/>
              <a:gd name="connsiteY13-152" fmla="*/ 0 h 2435180"/>
              <a:gd name="connsiteX14-153" fmla="*/ 0 w 6781926"/>
              <a:gd name="connsiteY14-154" fmla="*/ 0 h 2435180"/>
              <a:gd name="connsiteX0-155" fmla="*/ 0 w 6781926"/>
              <a:gd name="connsiteY0-156" fmla="*/ 0 h 2435180"/>
              <a:gd name="connsiteX1-157" fmla="*/ 420687 w 6781926"/>
              <a:gd name="connsiteY1-158" fmla="*/ 289317 h 2435180"/>
              <a:gd name="connsiteX2-159" fmla="*/ 1047750 w 6781926"/>
              <a:gd name="connsiteY2-160" fmla="*/ 359944 h 2435180"/>
              <a:gd name="connsiteX3-161" fmla="*/ 1885950 w 6781926"/>
              <a:gd name="connsiteY3-162" fmla="*/ 730712 h 2435180"/>
              <a:gd name="connsiteX4-163" fmla="*/ 2347732 w 6781926"/>
              <a:gd name="connsiteY4-164" fmla="*/ 984255 h 2435180"/>
              <a:gd name="connsiteX5-165" fmla="*/ 2671582 w 6781926"/>
              <a:gd name="connsiteY5-166" fmla="*/ 1122848 h 2435180"/>
              <a:gd name="connsiteX6-167" fmla="*/ 3543300 w 6781926"/>
              <a:gd name="connsiteY6-168" fmla="*/ 1206389 h 2435180"/>
              <a:gd name="connsiteX7-169" fmla="*/ 4457700 w 6781926"/>
              <a:gd name="connsiteY7-170" fmla="*/ 1294002 h 2435180"/>
              <a:gd name="connsiteX8-171" fmla="*/ 5073650 w 6781926"/>
              <a:gd name="connsiteY8-172" fmla="*/ 1511414 h 2435180"/>
              <a:gd name="connsiteX9-173" fmla="*/ 5797550 w 6781926"/>
              <a:gd name="connsiteY9-174" fmla="*/ 1873612 h 2435180"/>
              <a:gd name="connsiteX10-175" fmla="*/ 6019800 w 6781926"/>
              <a:gd name="connsiteY10-176" fmla="*/ 1995242 h 2435180"/>
              <a:gd name="connsiteX11-177" fmla="*/ 6413500 w 6781926"/>
              <a:gd name="connsiteY11-178" fmla="*/ 2226935 h 2435180"/>
              <a:gd name="connsiteX12-179" fmla="*/ 6762750 w 6781926"/>
              <a:gd name="connsiteY12-180" fmla="*/ 2435180 h 2435180"/>
              <a:gd name="connsiteX13-181" fmla="*/ 6781926 w 6781926"/>
              <a:gd name="connsiteY13-182" fmla="*/ 0 h 2435180"/>
              <a:gd name="connsiteX14-183" fmla="*/ 0 w 6781926"/>
              <a:gd name="connsiteY14-184" fmla="*/ 0 h 2435180"/>
              <a:gd name="connsiteX0-185" fmla="*/ 0 w 6786971"/>
              <a:gd name="connsiteY0-186" fmla="*/ 0 h 2435180"/>
              <a:gd name="connsiteX1-187" fmla="*/ 420687 w 6786971"/>
              <a:gd name="connsiteY1-188" fmla="*/ 289317 h 2435180"/>
              <a:gd name="connsiteX2-189" fmla="*/ 1047750 w 6786971"/>
              <a:gd name="connsiteY2-190" fmla="*/ 359944 h 2435180"/>
              <a:gd name="connsiteX3-191" fmla="*/ 1885950 w 6786971"/>
              <a:gd name="connsiteY3-192" fmla="*/ 730712 h 2435180"/>
              <a:gd name="connsiteX4-193" fmla="*/ 2347732 w 6786971"/>
              <a:gd name="connsiteY4-194" fmla="*/ 984255 h 2435180"/>
              <a:gd name="connsiteX5-195" fmla="*/ 2671582 w 6786971"/>
              <a:gd name="connsiteY5-196" fmla="*/ 1122848 h 2435180"/>
              <a:gd name="connsiteX6-197" fmla="*/ 3543300 w 6786971"/>
              <a:gd name="connsiteY6-198" fmla="*/ 1206389 h 2435180"/>
              <a:gd name="connsiteX7-199" fmla="*/ 4457700 w 6786971"/>
              <a:gd name="connsiteY7-200" fmla="*/ 1294002 h 2435180"/>
              <a:gd name="connsiteX8-201" fmla="*/ 5073650 w 6786971"/>
              <a:gd name="connsiteY8-202" fmla="*/ 1511414 h 2435180"/>
              <a:gd name="connsiteX9-203" fmla="*/ 5797550 w 6786971"/>
              <a:gd name="connsiteY9-204" fmla="*/ 1873612 h 2435180"/>
              <a:gd name="connsiteX10-205" fmla="*/ 6019800 w 6786971"/>
              <a:gd name="connsiteY10-206" fmla="*/ 1995242 h 2435180"/>
              <a:gd name="connsiteX11-207" fmla="*/ 6413500 w 6786971"/>
              <a:gd name="connsiteY11-208" fmla="*/ 2226935 h 2435180"/>
              <a:gd name="connsiteX12-209" fmla="*/ 6786971 w 6786971"/>
              <a:gd name="connsiteY12-210" fmla="*/ 2435180 h 2435180"/>
              <a:gd name="connsiteX13-211" fmla="*/ 6781926 w 6786971"/>
              <a:gd name="connsiteY13-212" fmla="*/ 0 h 2435180"/>
              <a:gd name="connsiteX14-213" fmla="*/ 0 w 6786971"/>
              <a:gd name="connsiteY14-214" fmla="*/ 0 h 24351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6786971" h="2435180">
                <a:moveTo>
                  <a:pt x="0" y="0"/>
                </a:moveTo>
                <a:cubicBezTo>
                  <a:pt x="106892" y="96439"/>
                  <a:pt x="170920" y="278603"/>
                  <a:pt x="420687" y="289317"/>
                </a:cubicBezTo>
                <a:cubicBezTo>
                  <a:pt x="775770" y="289839"/>
                  <a:pt x="803540" y="286378"/>
                  <a:pt x="1047750" y="359944"/>
                </a:cubicBezTo>
                <a:cubicBezTo>
                  <a:pt x="1291960" y="433510"/>
                  <a:pt x="1617929" y="573951"/>
                  <a:pt x="1885950" y="730712"/>
                </a:cubicBezTo>
                <a:cubicBezTo>
                  <a:pt x="2093985" y="852388"/>
                  <a:pt x="2138205" y="876667"/>
                  <a:pt x="2347732" y="984255"/>
                </a:cubicBezTo>
                <a:cubicBezTo>
                  <a:pt x="2483422" y="1053930"/>
                  <a:pt x="2595784" y="1102016"/>
                  <a:pt x="2671582" y="1122848"/>
                </a:cubicBezTo>
                <a:cubicBezTo>
                  <a:pt x="2910619" y="1188545"/>
                  <a:pt x="2984788" y="1195653"/>
                  <a:pt x="3543300" y="1206389"/>
                </a:cubicBezTo>
                <a:cubicBezTo>
                  <a:pt x="4110563" y="1217294"/>
                  <a:pt x="4194372" y="1225325"/>
                  <a:pt x="4457700" y="1294002"/>
                </a:cubicBezTo>
                <a:cubicBezTo>
                  <a:pt x="4673063" y="1350170"/>
                  <a:pt x="4878474" y="1422674"/>
                  <a:pt x="5073650" y="1511414"/>
                </a:cubicBezTo>
                <a:cubicBezTo>
                  <a:pt x="5252026" y="1592515"/>
                  <a:pt x="5640436" y="1786853"/>
                  <a:pt x="5797550" y="1873612"/>
                </a:cubicBezTo>
                <a:lnTo>
                  <a:pt x="6019800" y="1995242"/>
                </a:lnTo>
                <a:cubicBezTo>
                  <a:pt x="6044247" y="2008139"/>
                  <a:pt x="6221413" y="2112401"/>
                  <a:pt x="6413500" y="2226935"/>
                </a:cubicBezTo>
                <a:lnTo>
                  <a:pt x="6786971" y="2435180"/>
                </a:lnTo>
                <a:cubicBezTo>
                  <a:pt x="6785289" y="1623453"/>
                  <a:pt x="6783608" y="811727"/>
                  <a:pt x="6781926" y="0"/>
                </a:cubicBez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 name="任意多边形: 形状 19"/>
          <p:cNvSpPr/>
          <p:nvPr/>
        </p:nvSpPr>
        <p:spPr>
          <a:xfrm flipV="1">
            <a:off x="-9071" y="6313713"/>
            <a:ext cx="12201069" cy="558798"/>
          </a:xfrm>
          <a:custGeom>
            <a:avLst/>
            <a:gdLst>
              <a:gd name="connsiteX0" fmla="*/ 0 w 6781926"/>
              <a:gd name="connsiteY0" fmla="*/ 0 h 2435180"/>
              <a:gd name="connsiteX1" fmla="*/ 12700 w 6781926"/>
              <a:gd name="connsiteY1" fmla="*/ 288808 h 2435180"/>
              <a:gd name="connsiteX2" fmla="*/ 346075 w 6781926"/>
              <a:gd name="connsiteY2" fmla="*/ 289317 h 2435180"/>
              <a:gd name="connsiteX3" fmla="*/ 1047750 w 6781926"/>
              <a:gd name="connsiteY3" fmla="*/ 359944 h 2435180"/>
              <a:gd name="connsiteX4" fmla="*/ 1885950 w 6781926"/>
              <a:gd name="connsiteY4" fmla="*/ 730712 h 2435180"/>
              <a:gd name="connsiteX5" fmla="*/ 2347732 w 6781926"/>
              <a:gd name="connsiteY5" fmla="*/ 984255 h 2435180"/>
              <a:gd name="connsiteX6" fmla="*/ 2671582 w 6781926"/>
              <a:gd name="connsiteY6" fmla="*/ 1122848 h 2435180"/>
              <a:gd name="connsiteX7" fmla="*/ 3543300 w 6781926"/>
              <a:gd name="connsiteY7" fmla="*/ 1206389 h 2435180"/>
              <a:gd name="connsiteX8" fmla="*/ 4457700 w 6781926"/>
              <a:gd name="connsiteY8" fmla="*/ 1294002 h 2435180"/>
              <a:gd name="connsiteX9" fmla="*/ 5073650 w 6781926"/>
              <a:gd name="connsiteY9" fmla="*/ 1511414 h 2435180"/>
              <a:gd name="connsiteX10" fmla="*/ 5797550 w 6781926"/>
              <a:gd name="connsiteY10" fmla="*/ 1873612 h 2435180"/>
              <a:gd name="connsiteX11" fmla="*/ 6019800 w 6781926"/>
              <a:gd name="connsiteY11" fmla="*/ 1995242 h 2435180"/>
              <a:gd name="connsiteX12" fmla="*/ 6413500 w 6781926"/>
              <a:gd name="connsiteY12" fmla="*/ 2226935 h 2435180"/>
              <a:gd name="connsiteX13" fmla="*/ 6762750 w 6781926"/>
              <a:gd name="connsiteY13" fmla="*/ 2435180 h 2435180"/>
              <a:gd name="connsiteX14" fmla="*/ 6781926 w 6781926"/>
              <a:gd name="connsiteY14" fmla="*/ 0 h 2435180"/>
              <a:gd name="connsiteX15" fmla="*/ 0 w 6781926"/>
              <a:gd name="connsiteY15" fmla="*/ 0 h 2435180"/>
              <a:gd name="connsiteX0-1" fmla="*/ 0 w 6781926"/>
              <a:gd name="connsiteY0-2" fmla="*/ 0 h 2435180"/>
              <a:gd name="connsiteX1-3" fmla="*/ 0 w 6781926"/>
              <a:gd name="connsiteY1-4" fmla="*/ 314208 h 2435180"/>
              <a:gd name="connsiteX2-5" fmla="*/ 346075 w 6781926"/>
              <a:gd name="connsiteY2-6" fmla="*/ 289317 h 2435180"/>
              <a:gd name="connsiteX3-7" fmla="*/ 1047750 w 6781926"/>
              <a:gd name="connsiteY3-8" fmla="*/ 359944 h 2435180"/>
              <a:gd name="connsiteX4-9" fmla="*/ 1885950 w 6781926"/>
              <a:gd name="connsiteY4-10" fmla="*/ 730712 h 2435180"/>
              <a:gd name="connsiteX5-11" fmla="*/ 2347732 w 6781926"/>
              <a:gd name="connsiteY5-12" fmla="*/ 984255 h 2435180"/>
              <a:gd name="connsiteX6-13" fmla="*/ 2671582 w 6781926"/>
              <a:gd name="connsiteY6-14" fmla="*/ 1122848 h 2435180"/>
              <a:gd name="connsiteX7-15" fmla="*/ 3543300 w 6781926"/>
              <a:gd name="connsiteY7-16" fmla="*/ 1206389 h 2435180"/>
              <a:gd name="connsiteX8-17" fmla="*/ 4457700 w 6781926"/>
              <a:gd name="connsiteY8-18" fmla="*/ 1294002 h 2435180"/>
              <a:gd name="connsiteX9-19" fmla="*/ 5073650 w 6781926"/>
              <a:gd name="connsiteY9-20" fmla="*/ 1511414 h 2435180"/>
              <a:gd name="connsiteX10-21" fmla="*/ 5797550 w 6781926"/>
              <a:gd name="connsiteY10-22" fmla="*/ 1873612 h 2435180"/>
              <a:gd name="connsiteX11-23" fmla="*/ 6019800 w 6781926"/>
              <a:gd name="connsiteY11-24" fmla="*/ 1995242 h 2435180"/>
              <a:gd name="connsiteX12-25" fmla="*/ 6413500 w 6781926"/>
              <a:gd name="connsiteY12-26" fmla="*/ 2226935 h 2435180"/>
              <a:gd name="connsiteX13-27" fmla="*/ 6762750 w 6781926"/>
              <a:gd name="connsiteY13-28" fmla="*/ 2435180 h 2435180"/>
              <a:gd name="connsiteX14-29" fmla="*/ 6781926 w 6781926"/>
              <a:gd name="connsiteY14-30" fmla="*/ 0 h 2435180"/>
              <a:gd name="connsiteX15-31" fmla="*/ 0 w 6781926"/>
              <a:gd name="connsiteY15-32" fmla="*/ 0 h 2435180"/>
              <a:gd name="connsiteX0-33" fmla="*/ 12700 w 6794626"/>
              <a:gd name="connsiteY0-34" fmla="*/ 0 h 2435180"/>
              <a:gd name="connsiteX1-35" fmla="*/ 0 w 6794626"/>
              <a:gd name="connsiteY1-36" fmla="*/ 365008 h 2435180"/>
              <a:gd name="connsiteX2-37" fmla="*/ 358775 w 6794626"/>
              <a:gd name="connsiteY2-38" fmla="*/ 289317 h 2435180"/>
              <a:gd name="connsiteX3-39" fmla="*/ 1060450 w 6794626"/>
              <a:gd name="connsiteY3-40" fmla="*/ 359944 h 2435180"/>
              <a:gd name="connsiteX4-41" fmla="*/ 1898650 w 6794626"/>
              <a:gd name="connsiteY4-42" fmla="*/ 730712 h 2435180"/>
              <a:gd name="connsiteX5-43" fmla="*/ 2360432 w 6794626"/>
              <a:gd name="connsiteY5-44" fmla="*/ 984255 h 2435180"/>
              <a:gd name="connsiteX6-45" fmla="*/ 2684282 w 6794626"/>
              <a:gd name="connsiteY6-46" fmla="*/ 1122848 h 2435180"/>
              <a:gd name="connsiteX7-47" fmla="*/ 3556000 w 6794626"/>
              <a:gd name="connsiteY7-48" fmla="*/ 1206389 h 2435180"/>
              <a:gd name="connsiteX8-49" fmla="*/ 4470400 w 6794626"/>
              <a:gd name="connsiteY8-50" fmla="*/ 1294002 h 2435180"/>
              <a:gd name="connsiteX9-51" fmla="*/ 5086350 w 6794626"/>
              <a:gd name="connsiteY9-52" fmla="*/ 1511414 h 2435180"/>
              <a:gd name="connsiteX10-53" fmla="*/ 5810250 w 6794626"/>
              <a:gd name="connsiteY10-54" fmla="*/ 1873612 h 2435180"/>
              <a:gd name="connsiteX11-55" fmla="*/ 6032500 w 6794626"/>
              <a:gd name="connsiteY11-56" fmla="*/ 1995242 h 2435180"/>
              <a:gd name="connsiteX12-57" fmla="*/ 6426200 w 6794626"/>
              <a:gd name="connsiteY12-58" fmla="*/ 2226935 h 2435180"/>
              <a:gd name="connsiteX13-59" fmla="*/ 6775450 w 6794626"/>
              <a:gd name="connsiteY13-60" fmla="*/ 2435180 h 2435180"/>
              <a:gd name="connsiteX14-61" fmla="*/ 6794626 w 6794626"/>
              <a:gd name="connsiteY14-62" fmla="*/ 0 h 2435180"/>
              <a:gd name="connsiteX15-63" fmla="*/ 12700 w 6794626"/>
              <a:gd name="connsiteY15-64" fmla="*/ 0 h 2435180"/>
              <a:gd name="connsiteX0-65" fmla="*/ 0 w 6781926"/>
              <a:gd name="connsiteY0-66" fmla="*/ 0 h 2435180"/>
              <a:gd name="connsiteX1-67" fmla="*/ 346075 w 6781926"/>
              <a:gd name="connsiteY1-68" fmla="*/ 289317 h 2435180"/>
              <a:gd name="connsiteX2-69" fmla="*/ 1047750 w 6781926"/>
              <a:gd name="connsiteY2-70" fmla="*/ 359944 h 2435180"/>
              <a:gd name="connsiteX3-71" fmla="*/ 1885950 w 6781926"/>
              <a:gd name="connsiteY3-72" fmla="*/ 730712 h 2435180"/>
              <a:gd name="connsiteX4-73" fmla="*/ 2347732 w 6781926"/>
              <a:gd name="connsiteY4-74" fmla="*/ 984255 h 2435180"/>
              <a:gd name="connsiteX5-75" fmla="*/ 2671582 w 6781926"/>
              <a:gd name="connsiteY5-76" fmla="*/ 1122848 h 2435180"/>
              <a:gd name="connsiteX6-77" fmla="*/ 3543300 w 6781926"/>
              <a:gd name="connsiteY6-78" fmla="*/ 1206389 h 2435180"/>
              <a:gd name="connsiteX7-79" fmla="*/ 4457700 w 6781926"/>
              <a:gd name="connsiteY7-80" fmla="*/ 1294002 h 2435180"/>
              <a:gd name="connsiteX8-81" fmla="*/ 5073650 w 6781926"/>
              <a:gd name="connsiteY8-82" fmla="*/ 1511414 h 2435180"/>
              <a:gd name="connsiteX9-83" fmla="*/ 5797550 w 6781926"/>
              <a:gd name="connsiteY9-84" fmla="*/ 1873612 h 2435180"/>
              <a:gd name="connsiteX10-85" fmla="*/ 6019800 w 6781926"/>
              <a:gd name="connsiteY10-86" fmla="*/ 1995242 h 2435180"/>
              <a:gd name="connsiteX11-87" fmla="*/ 6413500 w 6781926"/>
              <a:gd name="connsiteY11-88" fmla="*/ 2226935 h 2435180"/>
              <a:gd name="connsiteX12-89" fmla="*/ 6762750 w 6781926"/>
              <a:gd name="connsiteY12-90" fmla="*/ 2435180 h 2435180"/>
              <a:gd name="connsiteX13-91" fmla="*/ 6781926 w 6781926"/>
              <a:gd name="connsiteY13-92" fmla="*/ 0 h 2435180"/>
              <a:gd name="connsiteX14-93" fmla="*/ 0 w 6781926"/>
              <a:gd name="connsiteY14-94" fmla="*/ 0 h 2435180"/>
              <a:gd name="connsiteX0-95" fmla="*/ 0 w 6781926"/>
              <a:gd name="connsiteY0-96" fmla="*/ 0 h 2435180"/>
              <a:gd name="connsiteX1-97" fmla="*/ 320675 w 6781926"/>
              <a:gd name="connsiteY1-98" fmla="*/ 289317 h 2435180"/>
              <a:gd name="connsiteX2-99" fmla="*/ 1047750 w 6781926"/>
              <a:gd name="connsiteY2-100" fmla="*/ 359944 h 2435180"/>
              <a:gd name="connsiteX3-101" fmla="*/ 1885950 w 6781926"/>
              <a:gd name="connsiteY3-102" fmla="*/ 730712 h 2435180"/>
              <a:gd name="connsiteX4-103" fmla="*/ 2347732 w 6781926"/>
              <a:gd name="connsiteY4-104" fmla="*/ 984255 h 2435180"/>
              <a:gd name="connsiteX5-105" fmla="*/ 2671582 w 6781926"/>
              <a:gd name="connsiteY5-106" fmla="*/ 1122848 h 2435180"/>
              <a:gd name="connsiteX6-107" fmla="*/ 3543300 w 6781926"/>
              <a:gd name="connsiteY6-108" fmla="*/ 1206389 h 2435180"/>
              <a:gd name="connsiteX7-109" fmla="*/ 4457700 w 6781926"/>
              <a:gd name="connsiteY7-110" fmla="*/ 1294002 h 2435180"/>
              <a:gd name="connsiteX8-111" fmla="*/ 5073650 w 6781926"/>
              <a:gd name="connsiteY8-112" fmla="*/ 1511414 h 2435180"/>
              <a:gd name="connsiteX9-113" fmla="*/ 5797550 w 6781926"/>
              <a:gd name="connsiteY9-114" fmla="*/ 1873612 h 2435180"/>
              <a:gd name="connsiteX10-115" fmla="*/ 6019800 w 6781926"/>
              <a:gd name="connsiteY10-116" fmla="*/ 1995242 h 2435180"/>
              <a:gd name="connsiteX11-117" fmla="*/ 6413500 w 6781926"/>
              <a:gd name="connsiteY11-118" fmla="*/ 2226935 h 2435180"/>
              <a:gd name="connsiteX12-119" fmla="*/ 6762750 w 6781926"/>
              <a:gd name="connsiteY12-120" fmla="*/ 2435180 h 2435180"/>
              <a:gd name="connsiteX13-121" fmla="*/ 6781926 w 6781926"/>
              <a:gd name="connsiteY13-122" fmla="*/ 0 h 2435180"/>
              <a:gd name="connsiteX14-123" fmla="*/ 0 w 6781926"/>
              <a:gd name="connsiteY14-124" fmla="*/ 0 h 2435180"/>
              <a:gd name="connsiteX0-125" fmla="*/ 0 w 6781926"/>
              <a:gd name="connsiteY0-126" fmla="*/ 0 h 2435180"/>
              <a:gd name="connsiteX1-127" fmla="*/ 320675 w 6781926"/>
              <a:gd name="connsiteY1-128" fmla="*/ 289317 h 2435180"/>
              <a:gd name="connsiteX2-129" fmla="*/ 1047750 w 6781926"/>
              <a:gd name="connsiteY2-130" fmla="*/ 359944 h 2435180"/>
              <a:gd name="connsiteX3-131" fmla="*/ 1885950 w 6781926"/>
              <a:gd name="connsiteY3-132" fmla="*/ 730712 h 2435180"/>
              <a:gd name="connsiteX4-133" fmla="*/ 2347732 w 6781926"/>
              <a:gd name="connsiteY4-134" fmla="*/ 984255 h 2435180"/>
              <a:gd name="connsiteX5-135" fmla="*/ 2671582 w 6781926"/>
              <a:gd name="connsiteY5-136" fmla="*/ 1122848 h 2435180"/>
              <a:gd name="connsiteX6-137" fmla="*/ 3543300 w 6781926"/>
              <a:gd name="connsiteY6-138" fmla="*/ 1206389 h 2435180"/>
              <a:gd name="connsiteX7-139" fmla="*/ 4457700 w 6781926"/>
              <a:gd name="connsiteY7-140" fmla="*/ 1294002 h 2435180"/>
              <a:gd name="connsiteX8-141" fmla="*/ 5073650 w 6781926"/>
              <a:gd name="connsiteY8-142" fmla="*/ 1511414 h 2435180"/>
              <a:gd name="connsiteX9-143" fmla="*/ 5797550 w 6781926"/>
              <a:gd name="connsiteY9-144" fmla="*/ 1873612 h 2435180"/>
              <a:gd name="connsiteX10-145" fmla="*/ 6019800 w 6781926"/>
              <a:gd name="connsiteY10-146" fmla="*/ 1995242 h 2435180"/>
              <a:gd name="connsiteX11-147" fmla="*/ 6413500 w 6781926"/>
              <a:gd name="connsiteY11-148" fmla="*/ 2226935 h 2435180"/>
              <a:gd name="connsiteX12-149" fmla="*/ 6762750 w 6781926"/>
              <a:gd name="connsiteY12-150" fmla="*/ 2435180 h 2435180"/>
              <a:gd name="connsiteX13-151" fmla="*/ 6781926 w 6781926"/>
              <a:gd name="connsiteY13-152" fmla="*/ 0 h 2435180"/>
              <a:gd name="connsiteX14-153" fmla="*/ 0 w 6781926"/>
              <a:gd name="connsiteY14-154" fmla="*/ 0 h 2435180"/>
              <a:gd name="connsiteX0-155" fmla="*/ 0 w 6781926"/>
              <a:gd name="connsiteY0-156" fmla="*/ 0 h 2435180"/>
              <a:gd name="connsiteX1-157" fmla="*/ 420687 w 6781926"/>
              <a:gd name="connsiteY1-158" fmla="*/ 289317 h 2435180"/>
              <a:gd name="connsiteX2-159" fmla="*/ 1047750 w 6781926"/>
              <a:gd name="connsiteY2-160" fmla="*/ 359944 h 2435180"/>
              <a:gd name="connsiteX3-161" fmla="*/ 1885950 w 6781926"/>
              <a:gd name="connsiteY3-162" fmla="*/ 730712 h 2435180"/>
              <a:gd name="connsiteX4-163" fmla="*/ 2347732 w 6781926"/>
              <a:gd name="connsiteY4-164" fmla="*/ 984255 h 2435180"/>
              <a:gd name="connsiteX5-165" fmla="*/ 2671582 w 6781926"/>
              <a:gd name="connsiteY5-166" fmla="*/ 1122848 h 2435180"/>
              <a:gd name="connsiteX6-167" fmla="*/ 3543300 w 6781926"/>
              <a:gd name="connsiteY6-168" fmla="*/ 1206389 h 2435180"/>
              <a:gd name="connsiteX7-169" fmla="*/ 4457700 w 6781926"/>
              <a:gd name="connsiteY7-170" fmla="*/ 1294002 h 2435180"/>
              <a:gd name="connsiteX8-171" fmla="*/ 5073650 w 6781926"/>
              <a:gd name="connsiteY8-172" fmla="*/ 1511414 h 2435180"/>
              <a:gd name="connsiteX9-173" fmla="*/ 5797550 w 6781926"/>
              <a:gd name="connsiteY9-174" fmla="*/ 1873612 h 2435180"/>
              <a:gd name="connsiteX10-175" fmla="*/ 6019800 w 6781926"/>
              <a:gd name="connsiteY10-176" fmla="*/ 1995242 h 2435180"/>
              <a:gd name="connsiteX11-177" fmla="*/ 6413500 w 6781926"/>
              <a:gd name="connsiteY11-178" fmla="*/ 2226935 h 2435180"/>
              <a:gd name="connsiteX12-179" fmla="*/ 6762750 w 6781926"/>
              <a:gd name="connsiteY12-180" fmla="*/ 2435180 h 2435180"/>
              <a:gd name="connsiteX13-181" fmla="*/ 6781926 w 6781926"/>
              <a:gd name="connsiteY13-182" fmla="*/ 0 h 2435180"/>
              <a:gd name="connsiteX14-183" fmla="*/ 0 w 6781926"/>
              <a:gd name="connsiteY14-184" fmla="*/ 0 h 2435180"/>
              <a:gd name="connsiteX0-185" fmla="*/ 0 w 6786971"/>
              <a:gd name="connsiteY0-186" fmla="*/ 0 h 2435180"/>
              <a:gd name="connsiteX1-187" fmla="*/ 420687 w 6786971"/>
              <a:gd name="connsiteY1-188" fmla="*/ 289317 h 2435180"/>
              <a:gd name="connsiteX2-189" fmla="*/ 1047750 w 6786971"/>
              <a:gd name="connsiteY2-190" fmla="*/ 359944 h 2435180"/>
              <a:gd name="connsiteX3-191" fmla="*/ 1885950 w 6786971"/>
              <a:gd name="connsiteY3-192" fmla="*/ 730712 h 2435180"/>
              <a:gd name="connsiteX4-193" fmla="*/ 2347732 w 6786971"/>
              <a:gd name="connsiteY4-194" fmla="*/ 984255 h 2435180"/>
              <a:gd name="connsiteX5-195" fmla="*/ 2671582 w 6786971"/>
              <a:gd name="connsiteY5-196" fmla="*/ 1122848 h 2435180"/>
              <a:gd name="connsiteX6-197" fmla="*/ 3543300 w 6786971"/>
              <a:gd name="connsiteY6-198" fmla="*/ 1206389 h 2435180"/>
              <a:gd name="connsiteX7-199" fmla="*/ 4457700 w 6786971"/>
              <a:gd name="connsiteY7-200" fmla="*/ 1294002 h 2435180"/>
              <a:gd name="connsiteX8-201" fmla="*/ 5073650 w 6786971"/>
              <a:gd name="connsiteY8-202" fmla="*/ 1511414 h 2435180"/>
              <a:gd name="connsiteX9-203" fmla="*/ 5797550 w 6786971"/>
              <a:gd name="connsiteY9-204" fmla="*/ 1873612 h 2435180"/>
              <a:gd name="connsiteX10-205" fmla="*/ 6019800 w 6786971"/>
              <a:gd name="connsiteY10-206" fmla="*/ 1995242 h 2435180"/>
              <a:gd name="connsiteX11-207" fmla="*/ 6413500 w 6786971"/>
              <a:gd name="connsiteY11-208" fmla="*/ 2226935 h 2435180"/>
              <a:gd name="connsiteX12-209" fmla="*/ 6786971 w 6786971"/>
              <a:gd name="connsiteY12-210" fmla="*/ 2435180 h 2435180"/>
              <a:gd name="connsiteX13-211" fmla="*/ 6781926 w 6786971"/>
              <a:gd name="connsiteY13-212" fmla="*/ 0 h 2435180"/>
              <a:gd name="connsiteX14-213" fmla="*/ 0 w 6786971"/>
              <a:gd name="connsiteY14-214" fmla="*/ 0 h 24351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6786971" h="2435180">
                <a:moveTo>
                  <a:pt x="0" y="0"/>
                </a:moveTo>
                <a:cubicBezTo>
                  <a:pt x="106892" y="96439"/>
                  <a:pt x="170920" y="278603"/>
                  <a:pt x="420687" y="289317"/>
                </a:cubicBezTo>
                <a:cubicBezTo>
                  <a:pt x="775770" y="289839"/>
                  <a:pt x="803540" y="286378"/>
                  <a:pt x="1047750" y="359944"/>
                </a:cubicBezTo>
                <a:cubicBezTo>
                  <a:pt x="1291960" y="433510"/>
                  <a:pt x="1617929" y="573951"/>
                  <a:pt x="1885950" y="730712"/>
                </a:cubicBezTo>
                <a:cubicBezTo>
                  <a:pt x="2093985" y="852388"/>
                  <a:pt x="2138205" y="876667"/>
                  <a:pt x="2347732" y="984255"/>
                </a:cubicBezTo>
                <a:cubicBezTo>
                  <a:pt x="2483422" y="1053930"/>
                  <a:pt x="2595784" y="1102016"/>
                  <a:pt x="2671582" y="1122848"/>
                </a:cubicBezTo>
                <a:cubicBezTo>
                  <a:pt x="2910619" y="1188545"/>
                  <a:pt x="2984788" y="1195653"/>
                  <a:pt x="3543300" y="1206389"/>
                </a:cubicBezTo>
                <a:cubicBezTo>
                  <a:pt x="4110563" y="1217294"/>
                  <a:pt x="4194372" y="1225325"/>
                  <a:pt x="4457700" y="1294002"/>
                </a:cubicBezTo>
                <a:cubicBezTo>
                  <a:pt x="4673063" y="1350170"/>
                  <a:pt x="4878474" y="1422674"/>
                  <a:pt x="5073650" y="1511414"/>
                </a:cubicBezTo>
                <a:cubicBezTo>
                  <a:pt x="5252026" y="1592515"/>
                  <a:pt x="5640436" y="1786853"/>
                  <a:pt x="5797550" y="1873612"/>
                </a:cubicBezTo>
                <a:lnTo>
                  <a:pt x="6019800" y="1995242"/>
                </a:lnTo>
                <a:cubicBezTo>
                  <a:pt x="6044247" y="2008139"/>
                  <a:pt x="6221413" y="2112401"/>
                  <a:pt x="6413500" y="2226935"/>
                </a:cubicBezTo>
                <a:lnTo>
                  <a:pt x="6786971" y="2435180"/>
                </a:lnTo>
                <a:cubicBezTo>
                  <a:pt x="6785289" y="1623453"/>
                  <a:pt x="6783608" y="811727"/>
                  <a:pt x="6781926" y="0"/>
                </a:cubicBezTo>
                <a:lnTo>
                  <a:pt x="0" y="0"/>
                </a:lnTo>
                <a:close/>
              </a:path>
            </a:pathLst>
          </a:custGeom>
          <a:solidFill>
            <a:srgbClr val="1C3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grpSp>
        <p:nvGrpSpPr>
          <p:cNvPr id="42" name="组合 41"/>
          <p:cNvGrpSpPr/>
          <p:nvPr/>
        </p:nvGrpSpPr>
        <p:grpSpPr>
          <a:xfrm flipV="1">
            <a:off x="0" y="4455886"/>
            <a:ext cx="2017486" cy="2402114"/>
            <a:chOff x="-14515" y="0"/>
            <a:chExt cx="1629175" cy="1923142"/>
          </a:xfrm>
        </p:grpSpPr>
        <p:pic>
          <p:nvPicPr>
            <p:cNvPr id="41" name="图片 40"/>
            <p:cNvPicPr>
              <a:picLocks noChangeAspect="1"/>
            </p:cNvPicPr>
            <p:nvPr/>
          </p:nvPicPr>
          <p:blipFill rotWithShape="1">
            <a:blip r:embed="rId2"/>
            <a:srcRect l="28952" t="24373" r="4727" b="567"/>
            <a:stretch>
              <a:fillRect/>
            </a:stretch>
          </p:blipFill>
          <p:spPr>
            <a:xfrm>
              <a:off x="-14515" y="0"/>
              <a:ext cx="1629175" cy="1923142"/>
            </a:xfrm>
            <a:prstGeom prst="rect">
              <a:avLst/>
            </a:prstGeom>
          </p:spPr>
        </p:pic>
        <p:pic>
          <p:nvPicPr>
            <p:cNvPr id="40" name="图片 39"/>
            <p:cNvPicPr>
              <a:picLocks noChangeAspect="1"/>
            </p:cNvPicPr>
            <p:nvPr/>
          </p:nvPicPr>
          <p:blipFill rotWithShape="1">
            <a:blip r:embed="rId3"/>
            <a:srcRect l="30569" t="20958"/>
            <a:stretch>
              <a:fillRect/>
            </a:stretch>
          </p:blipFill>
          <p:spPr>
            <a:xfrm>
              <a:off x="-14514" y="1"/>
              <a:ext cx="1016000" cy="1164193"/>
            </a:xfrm>
            <a:prstGeom prst="rect">
              <a:avLst/>
            </a:prstGeom>
          </p:spPr>
        </p:pic>
      </p:grpSp>
      <p:grpSp>
        <p:nvGrpSpPr>
          <p:cNvPr id="43" name="组合 42"/>
          <p:cNvGrpSpPr/>
          <p:nvPr/>
        </p:nvGrpSpPr>
        <p:grpSpPr>
          <a:xfrm flipH="1">
            <a:off x="9840686" y="-1"/>
            <a:ext cx="2351314" cy="2510971"/>
            <a:chOff x="0" y="-1"/>
            <a:chExt cx="1683658" cy="1929236"/>
          </a:xfrm>
        </p:grpSpPr>
        <p:pic>
          <p:nvPicPr>
            <p:cNvPr id="44" name="图片 43"/>
            <p:cNvPicPr>
              <a:picLocks noChangeAspect="1"/>
            </p:cNvPicPr>
            <p:nvPr/>
          </p:nvPicPr>
          <p:blipFill rotWithShape="1">
            <a:blip r:embed="rId3"/>
            <a:srcRect l="30569" t="20958"/>
            <a:stretch>
              <a:fillRect/>
            </a:stretch>
          </p:blipFill>
          <p:spPr>
            <a:xfrm>
              <a:off x="0" y="0"/>
              <a:ext cx="1683658" cy="1929235"/>
            </a:xfrm>
            <a:prstGeom prst="rect">
              <a:avLst/>
            </a:prstGeom>
          </p:spPr>
        </p:pic>
        <p:pic>
          <p:nvPicPr>
            <p:cNvPr id="45" name="图片 44"/>
            <p:cNvPicPr>
              <a:picLocks noChangeAspect="1"/>
            </p:cNvPicPr>
            <p:nvPr/>
          </p:nvPicPr>
          <p:blipFill rotWithShape="1">
            <a:blip r:embed="rId2"/>
            <a:srcRect l="27603" t="24940"/>
            <a:stretch>
              <a:fillRect/>
            </a:stretch>
          </p:blipFill>
          <p:spPr>
            <a:xfrm>
              <a:off x="0" y="-1"/>
              <a:ext cx="913638" cy="956401"/>
            </a:xfrm>
            <a:prstGeom prst="rect">
              <a:avLst/>
            </a:prstGeom>
          </p:spPr>
        </p:pic>
      </p:grpSp>
      <p:pic>
        <p:nvPicPr>
          <p:cNvPr id="93" name="图形 92"/>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6135"/>
          <a:stretch>
            <a:fillRect/>
          </a:stretch>
        </p:blipFill>
        <p:spPr>
          <a:xfrm>
            <a:off x="0" y="1"/>
            <a:ext cx="5763150" cy="1074056"/>
          </a:xfrm>
          <a:prstGeom prst="rect">
            <a:avLst/>
          </a:prstGeom>
        </p:spPr>
      </p:pic>
      <p:pic>
        <p:nvPicPr>
          <p:cNvPr id="94" name="图形 93"/>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l="17825" t="16135" b="6929"/>
          <a:stretch>
            <a:fillRect/>
          </a:stretch>
        </p:blipFill>
        <p:spPr>
          <a:xfrm>
            <a:off x="-116114" y="0"/>
            <a:ext cx="4277658" cy="833514"/>
          </a:xfrm>
          <a:prstGeom prst="rect">
            <a:avLst/>
          </a:prstGeom>
        </p:spPr>
      </p:pic>
      <p:grpSp>
        <p:nvGrpSpPr>
          <p:cNvPr id="172" name="组合 171"/>
          <p:cNvGrpSpPr/>
          <p:nvPr/>
        </p:nvGrpSpPr>
        <p:grpSpPr>
          <a:xfrm>
            <a:off x="464457" y="319314"/>
            <a:ext cx="667657" cy="1335314"/>
            <a:chOff x="609600" y="362857"/>
            <a:chExt cx="667657" cy="1335314"/>
          </a:xfrm>
          <a:solidFill>
            <a:srgbClr val="1C3C9F">
              <a:alpha val="28000"/>
            </a:srgbClr>
          </a:solidFill>
        </p:grpSpPr>
        <p:grpSp>
          <p:nvGrpSpPr>
            <p:cNvPr id="134" name="组合 133"/>
            <p:cNvGrpSpPr/>
            <p:nvPr/>
          </p:nvGrpSpPr>
          <p:grpSpPr>
            <a:xfrm>
              <a:off x="609600" y="362857"/>
              <a:ext cx="667657" cy="638629"/>
              <a:chOff x="2423886" y="2844800"/>
              <a:chExt cx="1236684" cy="1236684"/>
            </a:xfrm>
            <a:grpFill/>
          </p:grpSpPr>
          <p:sp>
            <p:nvSpPr>
              <p:cNvPr id="98" name="椭圆 97"/>
              <p:cNvSpPr/>
              <p:nvPr/>
            </p:nvSpPr>
            <p:spPr>
              <a:xfrm>
                <a:off x="2423886"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99" name="椭圆 98"/>
              <p:cNvSpPr/>
              <p:nvPr/>
            </p:nvSpPr>
            <p:spPr>
              <a:xfrm>
                <a:off x="2648000"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0" name="椭圆 99"/>
              <p:cNvSpPr/>
              <p:nvPr/>
            </p:nvSpPr>
            <p:spPr>
              <a:xfrm>
                <a:off x="2872114"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1" name="椭圆 100"/>
              <p:cNvSpPr/>
              <p:nvPr/>
            </p:nvSpPr>
            <p:spPr>
              <a:xfrm>
                <a:off x="3096228"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2" name="椭圆 101"/>
              <p:cNvSpPr/>
              <p:nvPr/>
            </p:nvSpPr>
            <p:spPr>
              <a:xfrm>
                <a:off x="3320342"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3" name="椭圆 102"/>
              <p:cNvSpPr/>
              <p:nvPr/>
            </p:nvSpPr>
            <p:spPr>
              <a:xfrm>
                <a:off x="3544456"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4" name="椭圆 103"/>
              <p:cNvSpPr/>
              <p:nvPr/>
            </p:nvSpPr>
            <p:spPr>
              <a:xfrm>
                <a:off x="2423886"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5" name="椭圆 104"/>
              <p:cNvSpPr/>
              <p:nvPr/>
            </p:nvSpPr>
            <p:spPr>
              <a:xfrm>
                <a:off x="2648000"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6" name="椭圆 105"/>
              <p:cNvSpPr/>
              <p:nvPr/>
            </p:nvSpPr>
            <p:spPr>
              <a:xfrm>
                <a:off x="2872114"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7" name="椭圆 106"/>
              <p:cNvSpPr/>
              <p:nvPr/>
            </p:nvSpPr>
            <p:spPr>
              <a:xfrm>
                <a:off x="3096228"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8" name="椭圆 107"/>
              <p:cNvSpPr/>
              <p:nvPr/>
            </p:nvSpPr>
            <p:spPr>
              <a:xfrm>
                <a:off x="3320342"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9" name="椭圆 108"/>
              <p:cNvSpPr/>
              <p:nvPr/>
            </p:nvSpPr>
            <p:spPr>
              <a:xfrm>
                <a:off x="3544456"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0" name="椭圆 109"/>
              <p:cNvSpPr/>
              <p:nvPr/>
            </p:nvSpPr>
            <p:spPr>
              <a:xfrm>
                <a:off x="2423886"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1" name="椭圆 110"/>
              <p:cNvSpPr/>
              <p:nvPr/>
            </p:nvSpPr>
            <p:spPr>
              <a:xfrm>
                <a:off x="2648000"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2" name="椭圆 111"/>
              <p:cNvSpPr/>
              <p:nvPr/>
            </p:nvSpPr>
            <p:spPr>
              <a:xfrm>
                <a:off x="2872114"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3" name="椭圆 112"/>
              <p:cNvSpPr/>
              <p:nvPr/>
            </p:nvSpPr>
            <p:spPr>
              <a:xfrm>
                <a:off x="3096228"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4" name="椭圆 113"/>
              <p:cNvSpPr/>
              <p:nvPr/>
            </p:nvSpPr>
            <p:spPr>
              <a:xfrm>
                <a:off x="3320342"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5" name="椭圆 114"/>
              <p:cNvSpPr/>
              <p:nvPr/>
            </p:nvSpPr>
            <p:spPr>
              <a:xfrm>
                <a:off x="3544456"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6" name="椭圆 115"/>
              <p:cNvSpPr/>
              <p:nvPr/>
            </p:nvSpPr>
            <p:spPr>
              <a:xfrm>
                <a:off x="2423886"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7" name="椭圆 116"/>
              <p:cNvSpPr/>
              <p:nvPr/>
            </p:nvSpPr>
            <p:spPr>
              <a:xfrm>
                <a:off x="2648000"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8" name="椭圆 117"/>
              <p:cNvSpPr/>
              <p:nvPr/>
            </p:nvSpPr>
            <p:spPr>
              <a:xfrm>
                <a:off x="2872114"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9" name="椭圆 118"/>
              <p:cNvSpPr/>
              <p:nvPr/>
            </p:nvSpPr>
            <p:spPr>
              <a:xfrm>
                <a:off x="3096228"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0" name="椭圆 119"/>
              <p:cNvSpPr/>
              <p:nvPr/>
            </p:nvSpPr>
            <p:spPr>
              <a:xfrm>
                <a:off x="3320342"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1" name="椭圆 120"/>
              <p:cNvSpPr/>
              <p:nvPr/>
            </p:nvSpPr>
            <p:spPr>
              <a:xfrm>
                <a:off x="3544456"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2" name="椭圆 121"/>
              <p:cNvSpPr/>
              <p:nvPr/>
            </p:nvSpPr>
            <p:spPr>
              <a:xfrm>
                <a:off x="2423886"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3" name="椭圆 122"/>
              <p:cNvSpPr/>
              <p:nvPr/>
            </p:nvSpPr>
            <p:spPr>
              <a:xfrm>
                <a:off x="2648000"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4" name="椭圆 123"/>
              <p:cNvSpPr/>
              <p:nvPr/>
            </p:nvSpPr>
            <p:spPr>
              <a:xfrm>
                <a:off x="2872114"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5" name="椭圆 124"/>
              <p:cNvSpPr/>
              <p:nvPr/>
            </p:nvSpPr>
            <p:spPr>
              <a:xfrm>
                <a:off x="3096228"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6" name="椭圆 125"/>
              <p:cNvSpPr/>
              <p:nvPr/>
            </p:nvSpPr>
            <p:spPr>
              <a:xfrm>
                <a:off x="3320342"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7" name="椭圆 126"/>
              <p:cNvSpPr/>
              <p:nvPr/>
            </p:nvSpPr>
            <p:spPr>
              <a:xfrm>
                <a:off x="3544456"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8" name="椭圆 127"/>
              <p:cNvSpPr/>
              <p:nvPr/>
            </p:nvSpPr>
            <p:spPr>
              <a:xfrm>
                <a:off x="2423886"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9" name="椭圆 128"/>
              <p:cNvSpPr/>
              <p:nvPr/>
            </p:nvSpPr>
            <p:spPr>
              <a:xfrm>
                <a:off x="2648000"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30" name="椭圆 129"/>
              <p:cNvSpPr/>
              <p:nvPr/>
            </p:nvSpPr>
            <p:spPr>
              <a:xfrm>
                <a:off x="2872114"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31" name="椭圆 130"/>
              <p:cNvSpPr/>
              <p:nvPr/>
            </p:nvSpPr>
            <p:spPr>
              <a:xfrm>
                <a:off x="3096228"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32" name="椭圆 131"/>
              <p:cNvSpPr/>
              <p:nvPr/>
            </p:nvSpPr>
            <p:spPr>
              <a:xfrm>
                <a:off x="3320342"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33" name="椭圆 132"/>
              <p:cNvSpPr/>
              <p:nvPr/>
            </p:nvSpPr>
            <p:spPr>
              <a:xfrm>
                <a:off x="3544456"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grpSp>
        <p:grpSp>
          <p:nvGrpSpPr>
            <p:cNvPr id="135" name="组合 134"/>
            <p:cNvGrpSpPr/>
            <p:nvPr/>
          </p:nvGrpSpPr>
          <p:grpSpPr>
            <a:xfrm>
              <a:off x="609600" y="1059542"/>
              <a:ext cx="667657" cy="638629"/>
              <a:chOff x="2423886" y="2844800"/>
              <a:chExt cx="1236684" cy="1236684"/>
            </a:xfrm>
            <a:grpFill/>
          </p:grpSpPr>
          <p:sp>
            <p:nvSpPr>
              <p:cNvPr id="136" name="椭圆 135"/>
              <p:cNvSpPr/>
              <p:nvPr/>
            </p:nvSpPr>
            <p:spPr>
              <a:xfrm>
                <a:off x="2423886"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37" name="椭圆 136"/>
              <p:cNvSpPr/>
              <p:nvPr/>
            </p:nvSpPr>
            <p:spPr>
              <a:xfrm>
                <a:off x="2648000"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38" name="椭圆 137"/>
              <p:cNvSpPr/>
              <p:nvPr/>
            </p:nvSpPr>
            <p:spPr>
              <a:xfrm>
                <a:off x="2872114"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39" name="椭圆 138"/>
              <p:cNvSpPr/>
              <p:nvPr/>
            </p:nvSpPr>
            <p:spPr>
              <a:xfrm>
                <a:off x="3096228"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0" name="椭圆 139"/>
              <p:cNvSpPr/>
              <p:nvPr/>
            </p:nvSpPr>
            <p:spPr>
              <a:xfrm>
                <a:off x="3320342"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1" name="椭圆 140"/>
              <p:cNvSpPr/>
              <p:nvPr/>
            </p:nvSpPr>
            <p:spPr>
              <a:xfrm>
                <a:off x="3544456"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2" name="椭圆 141"/>
              <p:cNvSpPr/>
              <p:nvPr/>
            </p:nvSpPr>
            <p:spPr>
              <a:xfrm>
                <a:off x="2423886"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3" name="椭圆 142"/>
              <p:cNvSpPr/>
              <p:nvPr/>
            </p:nvSpPr>
            <p:spPr>
              <a:xfrm>
                <a:off x="2648000"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4" name="椭圆 143"/>
              <p:cNvSpPr/>
              <p:nvPr/>
            </p:nvSpPr>
            <p:spPr>
              <a:xfrm>
                <a:off x="2872114"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5" name="椭圆 144"/>
              <p:cNvSpPr/>
              <p:nvPr/>
            </p:nvSpPr>
            <p:spPr>
              <a:xfrm>
                <a:off x="3096228"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6" name="椭圆 145"/>
              <p:cNvSpPr/>
              <p:nvPr/>
            </p:nvSpPr>
            <p:spPr>
              <a:xfrm>
                <a:off x="3320342"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7" name="椭圆 146"/>
              <p:cNvSpPr/>
              <p:nvPr/>
            </p:nvSpPr>
            <p:spPr>
              <a:xfrm>
                <a:off x="3544456"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8" name="椭圆 147"/>
              <p:cNvSpPr/>
              <p:nvPr/>
            </p:nvSpPr>
            <p:spPr>
              <a:xfrm>
                <a:off x="2423886"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9" name="椭圆 148"/>
              <p:cNvSpPr/>
              <p:nvPr/>
            </p:nvSpPr>
            <p:spPr>
              <a:xfrm>
                <a:off x="2648000"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0" name="椭圆 149"/>
              <p:cNvSpPr/>
              <p:nvPr/>
            </p:nvSpPr>
            <p:spPr>
              <a:xfrm>
                <a:off x="2872114"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1" name="椭圆 150"/>
              <p:cNvSpPr/>
              <p:nvPr/>
            </p:nvSpPr>
            <p:spPr>
              <a:xfrm>
                <a:off x="3096228"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2" name="椭圆 151"/>
              <p:cNvSpPr/>
              <p:nvPr/>
            </p:nvSpPr>
            <p:spPr>
              <a:xfrm>
                <a:off x="3320342"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3" name="椭圆 152"/>
              <p:cNvSpPr/>
              <p:nvPr/>
            </p:nvSpPr>
            <p:spPr>
              <a:xfrm>
                <a:off x="3544456"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4" name="椭圆 153"/>
              <p:cNvSpPr/>
              <p:nvPr/>
            </p:nvSpPr>
            <p:spPr>
              <a:xfrm>
                <a:off x="2423886"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5" name="椭圆 154"/>
              <p:cNvSpPr/>
              <p:nvPr/>
            </p:nvSpPr>
            <p:spPr>
              <a:xfrm>
                <a:off x="2648000"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6" name="椭圆 155"/>
              <p:cNvSpPr/>
              <p:nvPr/>
            </p:nvSpPr>
            <p:spPr>
              <a:xfrm>
                <a:off x="2872114"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7" name="椭圆 156"/>
              <p:cNvSpPr/>
              <p:nvPr/>
            </p:nvSpPr>
            <p:spPr>
              <a:xfrm>
                <a:off x="3096228"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8" name="椭圆 157"/>
              <p:cNvSpPr/>
              <p:nvPr/>
            </p:nvSpPr>
            <p:spPr>
              <a:xfrm>
                <a:off x="3320342"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9" name="椭圆 158"/>
              <p:cNvSpPr/>
              <p:nvPr/>
            </p:nvSpPr>
            <p:spPr>
              <a:xfrm>
                <a:off x="3544456"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0" name="椭圆 159"/>
              <p:cNvSpPr/>
              <p:nvPr/>
            </p:nvSpPr>
            <p:spPr>
              <a:xfrm>
                <a:off x="2423886"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1" name="椭圆 160"/>
              <p:cNvSpPr/>
              <p:nvPr/>
            </p:nvSpPr>
            <p:spPr>
              <a:xfrm>
                <a:off x="2648000"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2" name="椭圆 161"/>
              <p:cNvSpPr/>
              <p:nvPr/>
            </p:nvSpPr>
            <p:spPr>
              <a:xfrm>
                <a:off x="2872114"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3" name="椭圆 162"/>
              <p:cNvSpPr/>
              <p:nvPr/>
            </p:nvSpPr>
            <p:spPr>
              <a:xfrm>
                <a:off x="3096228"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4" name="椭圆 163"/>
              <p:cNvSpPr/>
              <p:nvPr/>
            </p:nvSpPr>
            <p:spPr>
              <a:xfrm>
                <a:off x="3320342"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5" name="椭圆 164"/>
              <p:cNvSpPr/>
              <p:nvPr/>
            </p:nvSpPr>
            <p:spPr>
              <a:xfrm>
                <a:off x="3544456"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6" name="椭圆 165"/>
              <p:cNvSpPr/>
              <p:nvPr/>
            </p:nvSpPr>
            <p:spPr>
              <a:xfrm>
                <a:off x="2423886"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7" name="椭圆 166"/>
              <p:cNvSpPr/>
              <p:nvPr/>
            </p:nvSpPr>
            <p:spPr>
              <a:xfrm>
                <a:off x="2648000"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8" name="椭圆 167"/>
              <p:cNvSpPr/>
              <p:nvPr/>
            </p:nvSpPr>
            <p:spPr>
              <a:xfrm>
                <a:off x="2872114"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9" name="椭圆 168"/>
              <p:cNvSpPr/>
              <p:nvPr/>
            </p:nvSpPr>
            <p:spPr>
              <a:xfrm>
                <a:off x="3096228"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70" name="椭圆 169"/>
              <p:cNvSpPr/>
              <p:nvPr/>
            </p:nvSpPr>
            <p:spPr>
              <a:xfrm>
                <a:off x="3320342"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71" name="椭圆 170"/>
              <p:cNvSpPr/>
              <p:nvPr/>
            </p:nvSpPr>
            <p:spPr>
              <a:xfrm>
                <a:off x="3544456"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grpSp>
      </p:grpSp>
      <p:grpSp>
        <p:nvGrpSpPr>
          <p:cNvPr id="173" name="组合 172"/>
          <p:cNvGrpSpPr/>
          <p:nvPr/>
        </p:nvGrpSpPr>
        <p:grpSpPr>
          <a:xfrm rot="16200000">
            <a:off x="10517415" y="5132614"/>
            <a:ext cx="667657" cy="1335314"/>
            <a:chOff x="609600" y="362857"/>
            <a:chExt cx="667657" cy="1335314"/>
          </a:xfrm>
          <a:solidFill>
            <a:srgbClr val="1C3C9F">
              <a:alpha val="28000"/>
            </a:srgbClr>
          </a:solidFill>
        </p:grpSpPr>
        <p:grpSp>
          <p:nvGrpSpPr>
            <p:cNvPr id="174" name="组合 173"/>
            <p:cNvGrpSpPr/>
            <p:nvPr/>
          </p:nvGrpSpPr>
          <p:grpSpPr>
            <a:xfrm>
              <a:off x="609600" y="362857"/>
              <a:ext cx="667657" cy="638629"/>
              <a:chOff x="2423886" y="2844800"/>
              <a:chExt cx="1236684" cy="1236684"/>
            </a:xfrm>
            <a:grpFill/>
          </p:grpSpPr>
          <p:sp>
            <p:nvSpPr>
              <p:cNvPr id="212" name="椭圆 211"/>
              <p:cNvSpPr/>
              <p:nvPr/>
            </p:nvSpPr>
            <p:spPr>
              <a:xfrm>
                <a:off x="2423886"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3" name="椭圆 212"/>
              <p:cNvSpPr/>
              <p:nvPr/>
            </p:nvSpPr>
            <p:spPr>
              <a:xfrm>
                <a:off x="2648000"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4" name="椭圆 213"/>
              <p:cNvSpPr/>
              <p:nvPr/>
            </p:nvSpPr>
            <p:spPr>
              <a:xfrm>
                <a:off x="2872114"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5" name="椭圆 214"/>
              <p:cNvSpPr/>
              <p:nvPr/>
            </p:nvSpPr>
            <p:spPr>
              <a:xfrm>
                <a:off x="3096228"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6" name="椭圆 215"/>
              <p:cNvSpPr/>
              <p:nvPr/>
            </p:nvSpPr>
            <p:spPr>
              <a:xfrm>
                <a:off x="3320342"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7" name="椭圆 216"/>
              <p:cNvSpPr/>
              <p:nvPr/>
            </p:nvSpPr>
            <p:spPr>
              <a:xfrm>
                <a:off x="3544456"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8" name="椭圆 217"/>
              <p:cNvSpPr/>
              <p:nvPr/>
            </p:nvSpPr>
            <p:spPr>
              <a:xfrm>
                <a:off x="2423886"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9" name="椭圆 218"/>
              <p:cNvSpPr/>
              <p:nvPr/>
            </p:nvSpPr>
            <p:spPr>
              <a:xfrm>
                <a:off x="2648000"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0" name="椭圆 219"/>
              <p:cNvSpPr/>
              <p:nvPr/>
            </p:nvSpPr>
            <p:spPr>
              <a:xfrm>
                <a:off x="2872114"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1" name="椭圆 220"/>
              <p:cNvSpPr/>
              <p:nvPr/>
            </p:nvSpPr>
            <p:spPr>
              <a:xfrm>
                <a:off x="3096228"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2" name="椭圆 221"/>
              <p:cNvSpPr/>
              <p:nvPr/>
            </p:nvSpPr>
            <p:spPr>
              <a:xfrm>
                <a:off x="3320342"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3" name="椭圆 222"/>
              <p:cNvSpPr/>
              <p:nvPr/>
            </p:nvSpPr>
            <p:spPr>
              <a:xfrm>
                <a:off x="3544456"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4" name="椭圆 223"/>
              <p:cNvSpPr/>
              <p:nvPr/>
            </p:nvSpPr>
            <p:spPr>
              <a:xfrm>
                <a:off x="2423886"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5" name="椭圆 224"/>
              <p:cNvSpPr/>
              <p:nvPr/>
            </p:nvSpPr>
            <p:spPr>
              <a:xfrm>
                <a:off x="2648000"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6" name="椭圆 225"/>
              <p:cNvSpPr/>
              <p:nvPr/>
            </p:nvSpPr>
            <p:spPr>
              <a:xfrm>
                <a:off x="2872114"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7" name="椭圆 226"/>
              <p:cNvSpPr/>
              <p:nvPr/>
            </p:nvSpPr>
            <p:spPr>
              <a:xfrm>
                <a:off x="3096228"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8" name="椭圆 227"/>
              <p:cNvSpPr/>
              <p:nvPr/>
            </p:nvSpPr>
            <p:spPr>
              <a:xfrm>
                <a:off x="3320342"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9" name="椭圆 228"/>
              <p:cNvSpPr/>
              <p:nvPr/>
            </p:nvSpPr>
            <p:spPr>
              <a:xfrm>
                <a:off x="3544456"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0" name="椭圆 229"/>
              <p:cNvSpPr/>
              <p:nvPr/>
            </p:nvSpPr>
            <p:spPr>
              <a:xfrm>
                <a:off x="2423886"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1" name="椭圆 230"/>
              <p:cNvSpPr/>
              <p:nvPr/>
            </p:nvSpPr>
            <p:spPr>
              <a:xfrm>
                <a:off x="2648000"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2" name="椭圆 231"/>
              <p:cNvSpPr/>
              <p:nvPr/>
            </p:nvSpPr>
            <p:spPr>
              <a:xfrm>
                <a:off x="2872114"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3" name="椭圆 232"/>
              <p:cNvSpPr/>
              <p:nvPr/>
            </p:nvSpPr>
            <p:spPr>
              <a:xfrm>
                <a:off x="3096228"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4" name="椭圆 233"/>
              <p:cNvSpPr/>
              <p:nvPr/>
            </p:nvSpPr>
            <p:spPr>
              <a:xfrm>
                <a:off x="3320342"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5" name="椭圆 234"/>
              <p:cNvSpPr/>
              <p:nvPr/>
            </p:nvSpPr>
            <p:spPr>
              <a:xfrm>
                <a:off x="3544456"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6" name="椭圆 235"/>
              <p:cNvSpPr/>
              <p:nvPr/>
            </p:nvSpPr>
            <p:spPr>
              <a:xfrm>
                <a:off x="2423886"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7" name="椭圆 236"/>
              <p:cNvSpPr/>
              <p:nvPr/>
            </p:nvSpPr>
            <p:spPr>
              <a:xfrm>
                <a:off x="2648000"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8" name="椭圆 237"/>
              <p:cNvSpPr/>
              <p:nvPr/>
            </p:nvSpPr>
            <p:spPr>
              <a:xfrm>
                <a:off x="2872114"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9" name="椭圆 238"/>
              <p:cNvSpPr/>
              <p:nvPr/>
            </p:nvSpPr>
            <p:spPr>
              <a:xfrm>
                <a:off x="3096228"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40" name="椭圆 239"/>
              <p:cNvSpPr/>
              <p:nvPr/>
            </p:nvSpPr>
            <p:spPr>
              <a:xfrm>
                <a:off x="3320342"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41" name="椭圆 240"/>
              <p:cNvSpPr/>
              <p:nvPr/>
            </p:nvSpPr>
            <p:spPr>
              <a:xfrm>
                <a:off x="3544456"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42" name="椭圆 241"/>
              <p:cNvSpPr/>
              <p:nvPr/>
            </p:nvSpPr>
            <p:spPr>
              <a:xfrm>
                <a:off x="2423886"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43" name="椭圆 242"/>
              <p:cNvSpPr/>
              <p:nvPr/>
            </p:nvSpPr>
            <p:spPr>
              <a:xfrm>
                <a:off x="2648000"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44" name="椭圆 243"/>
              <p:cNvSpPr/>
              <p:nvPr/>
            </p:nvSpPr>
            <p:spPr>
              <a:xfrm>
                <a:off x="2872114"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45" name="椭圆 244"/>
              <p:cNvSpPr/>
              <p:nvPr/>
            </p:nvSpPr>
            <p:spPr>
              <a:xfrm>
                <a:off x="3096228"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46" name="椭圆 245"/>
              <p:cNvSpPr/>
              <p:nvPr/>
            </p:nvSpPr>
            <p:spPr>
              <a:xfrm>
                <a:off x="3320342"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47" name="椭圆 246"/>
              <p:cNvSpPr/>
              <p:nvPr/>
            </p:nvSpPr>
            <p:spPr>
              <a:xfrm>
                <a:off x="3544456"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grpSp>
        <p:grpSp>
          <p:nvGrpSpPr>
            <p:cNvPr id="175" name="组合 174"/>
            <p:cNvGrpSpPr/>
            <p:nvPr/>
          </p:nvGrpSpPr>
          <p:grpSpPr>
            <a:xfrm>
              <a:off x="609600" y="1059542"/>
              <a:ext cx="667657" cy="638629"/>
              <a:chOff x="2423886" y="2844800"/>
              <a:chExt cx="1236684" cy="1236684"/>
            </a:xfrm>
            <a:grpFill/>
          </p:grpSpPr>
          <p:sp>
            <p:nvSpPr>
              <p:cNvPr id="176" name="椭圆 175"/>
              <p:cNvSpPr/>
              <p:nvPr/>
            </p:nvSpPr>
            <p:spPr>
              <a:xfrm>
                <a:off x="2423886"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77" name="椭圆 176"/>
              <p:cNvSpPr/>
              <p:nvPr/>
            </p:nvSpPr>
            <p:spPr>
              <a:xfrm>
                <a:off x="2648000"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78" name="椭圆 177"/>
              <p:cNvSpPr/>
              <p:nvPr/>
            </p:nvSpPr>
            <p:spPr>
              <a:xfrm>
                <a:off x="2872114"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79" name="椭圆 178"/>
              <p:cNvSpPr/>
              <p:nvPr/>
            </p:nvSpPr>
            <p:spPr>
              <a:xfrm>
                <a:off x="3096228"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0" name="椭圆 179"/>
              <p:cNvSpPr/>
              <p:nvPr/>
            </p:nvSpPr>
            <p:spPr>
              <a:xfrm>
                <a:off x="3320342"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1" name="椭圆 180"/>
              <p:cNvSpPr/>
              <p:nvPr/>
            </p:nvSpPr>
            <p:spPr>
              <a:xfrm>
                <a:off x="3544456"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2" name="椭圆 181"/>
              <p:cNvSpPr/>
              <p:nvPr/>
            </p:nvSpPr>
            <p:spPr>
              <a:xfrm>
                <a:off x="2423886"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3" name="椭圆 182"/>
              <p:cNvSpPr/>
              <p:nvPr/>
            </p:nvSpPr>
            <p:spPr>
              <a:xfrm>
                <a:off x="2648000"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4" name="椭圆 183"/>
              <p:cNvSpPr/>
              <p:nvPr/>
            </p:nvSpPr>
            <p:spPr>
              <a:xfrm>
                <a:off x="2872114"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5" name="椭圆 184"/>
              <p:cNvSpPr/>
              <p:nvPr/>
            </p:nvSpPr>
            <p:spPr>
              <a:xfrm>
                <a:off x="3096228"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6" name="椭圆 185"/>
              <p:cNvSpPr/>
              <p:nvPr/>
            </p:nvSpPr>
            <p:spPr>
              <a:xfrm>
                <a:off x="3320342"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7" name="椭圆 186"/>
              <p:cNvSpPr/>
              <p:nvPr/>
            </p:nvSpPr>
            <p:spPr>
              <a:xfrm>
                <a:off x="3544456"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8" name="椭圆 187"/>
              <p:cNvSpPr/>
              <p:nvPr/>
            </p:nvSpPr>
            <p:spPr>
              <a:xfrm>
                <a:off x="2423886"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9" name="椭圆 188"/>
              <p:cNvSpPr/>
              <p:nvPr/>
            </p:nvSpPr>
            <p:spPr>
              <a:xfrm>
                <a:off x="2648000"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0" name="椭圆 189"/>
              <p:cNvSpPr/>
              <p:nvPr/>
            </p:nvSpPr>
            <p:spPr>
              <a:xfrm>
                <a:off x="2872114"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1" name="椭圆 190"/>
              <p:cNvSpPr/>
              <p:nvPr/>
            </p:nvSpPr>
            <p:spPr>
              <a:xfrm>
                <a:off x="3096228"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2" name="椭圆 191"/>
              <p:cNvSpPr/>
              <p:nvPr/>
            </p:nvSpPr>
            <p:spPr>
              <a:xfrm>
                <a:off x="3320342"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3" name="椭圆 192"/>
              <p:cNvSpPr/>
              <p:nvPr/>
            </p:nvSpPr>
            <p:spPr>
              <a:xfrm>
                <a:off x="3544456"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4" name="椭圆 193"/>
              <p:cNvSpPr/>
              <p:nvPr/>
            </p:nvSpPr>
            <p:spPr>
              <a:xfrm>
                <a:off x="2423886"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5" name="椭圆 194"/>
              <p:cNvSpPr/>
              <p:nvPr/>
            </p:nvSpPr>
            <p:spPr>
              <a:xfrm>
                <a:off x="2648000"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6" name="椭圆 195"/>
              <p:cNvSpPr/>
              <p:nvPr/>
            </p:nvSpPr>
            <p:spPr>
              <a:xfrm>
                <a:off x="2872114"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7" name="椭圆 196"/>
              <p:cNvSpPr/>
              <p:nvPr/>
            </p:nvSpPr>
            <p:spPr>
              <a:xfrm>
                <a:off x="3096228"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8" name="椭圆 197"/>
              <p:cNvSpPr/>
              <p:nvPr/>
            </p:nvSpPr>
            <p:spPr>
              <a:xfrm>
                <a:off x="3320342"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9" name="椭圆 198"/>
              <p:cNvSpPr/>
              <p:nvPr/>
            </p:nvSpPr>
            <p:spPr>
              <a:xfrm>
                <a:off x="3544456"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0" name="椭圆 199"/>
              <p:cNvSpPr/>
              <p:nvPr/>
            </p:nvSpPr>
            <p:spPr>
              <a:xfrm>
                <a:off x="2423886"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1" name="椭圆 200"/>
              <p:cNvSpPr/>
              <p:nvPr/>
            </p:nvSpPr>
            <p:spPr>
              <a:xfrm>
                <a:off x="2648000"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2" name="椭圆 201"/>
              <p:cNvSpPr/>
              <p:nvPr/>
            </p:nvSpPr>
            <p:spPr>
              <a:xfrm>
                <a:off x="2872114"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3" name="椭圆 202"/>
              <p:cNvSpPr/>
              <p:nvPr/>
            </p:nvSpPr>
            <p:spPr>
              <a:xfrm>
                <a:off x="3096228"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4" name="椭圆 203"/>
              <p:cNvSpPr/>
              <p:nvPr/>
            </p:nvSpPr>
            <p:spPr>
              <a:xfrm>
                <a:off x="3320342"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5" name="椭圆 204"/>
              <p:cNvSpPr/>
              <p:nvPr/>
            </p:nvSpPr>
            <p:spPr>
              <a:xfrm>
                <a:off x="3544456"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6" name="椭圆 205"/>
              <p:cNvSpPr/>
              <p:nvPr/>
            </p:nvSpPr>
            <p:spPr>
              <a:xfrm>
                <a:off x="2423886"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7" name="椭圆 206"/>
              <p:cNvSpPr/>
              <p:nvPr/>
            </p:nvSpPr>
            <p:spPr>
              <a:xfrm>
                <a:off x="2648000"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8" name="椭圆 207"/>
              <p:cNvSpPr/>
              <p:nvPr/>
            </p:nvSpPr>
            <p:spPr>
              <a:xfrm>
                <a:off x="2872114"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9" name="椭圆 208"/>
              <p:cNvSpPr/>
              <p:nvPr/>
            </p:nvSpPr>
            <p:spPr>
              <a:xfrm>
                <a:off x="3096228"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0" name="椭圆 209"/>
              <p:cNvSpPr/>
              <p:nvPr/>
            </p:nvSpPr>
            <p:spPr>
              <a:xfrm>
                <a:off x="3320342"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1" name="椭圆 210"/>
              <p:cNvSpPr/>
              <p:nvPr/>
            </p:nvSpPr>
            <p:spPr>
              <a:xfrm>
                <a:off x="3544456"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grpSp>
      </p:grpSp>
      <p:sp>
        <p:nvSpPr>
          <p:cNvPr id="248" name="文本框 247"/>
          <p:cNvSpPr txBox="1"/>
          <p:nvPr/>
        </p:nvSpPr>
        <p:spPr>
          <a:xfrm>
            <a:off x="1324561" y="2333722"/>
            <a:ext cx="9530174" cy="1107996"/>
          </a:xfrm>
          <a:prstGeom prst="rect">
            <a:avLst/>
          </a:prstGeom>
          <a:noFill/>
        </p:spPr>
        <p:txBody>
          <a:bodyPr wrap="none" rtlCol="0">
            <a:spAutoFit/>
            <a:scene3d>
              <a:camera prst="orthographicFront"/>
              <a:lightRig rig="threePt" dir="t"/>
            </a:scene3d>
            <a:sp3d contourW="12700"/>
          </a:bodyPr>
          <a:lstStyle/>
          <a:p>
            <a:pPr lvl="0" algn="ctr">
              <a:defRPr/>
            </a:pPr>
            <a:r>
              <a:rPr lang="zh-CN" altLang="zh-CN" sz="6600" b="1" kern="100" dirty="0">
                <a:latin typeface="Calibri" panose="020F0502020204030204" pitchFamily="34" charset="0"/>
                <a:ea typeface="宋体" panose="02010600030101010101" pitchFamily="2" charset="-122"/>
                <a:cs typeface="Times New Roman" panose="02020603050405020304" pitchFamily="18" charset="0"/>
              </a:rPr>
              <a:t>不良资产处置数字化平台</a:t>
            </a:r>
            <a:endParaRPr kumimoji="0" lang="zh-CN" altLang="en-US" sz="6600" i="0" u="none" strike="noStrike" kern="1200" cap="none" spc="0" normalizeH="0" baseline="0" noProof="0" dirty="0">
              <a:ln>
                <a:noFill/>
              </a:ln>
              <a:solidFill>
                <a:schemeClr val="tx1">
                  <a:lumMod val="75000"/>
                  <a:lumOff val="25000"/>
                </a:schemeClr>
              </a:solidFill>
              <a:effectLst/>
              <a:uLnTx/>
              <a:uFillTx/>
              <a:latin typeface="Arial"/>
              <a:ea typeface="汉仪大宋简"/>
              <a:cs typeface="+mn-ea"/>
              <a:sym typeface="Arial"/>
            </a:endParaRPr>
          </a:p>
        </p:txBody>
      </p:sp>
      <p:grpSp>
        <p:nvGrpSpPr>
          <p:cNvPr id="251" name="Group 15"/>
          <p:cNvGrpSpPr/>
          <p:nvPr/>
        </p:nvGrpSpPr>
        <p:grpSpPr>
          <a:xfrm>
            <a:off x="4429202" y="5186391"/>
            <a:ext cx="1628383" cy="376047"/>
            <a:chOff x="2619002" y="6262784"/>
            <a:chExt cx="2179906" cy="503411"/>
          </a:xfrm>
        </p:grpSpPr>
        <p:sp>
          <p:nvSpPr>
            <p:cNvPr id="252" name="矩形 251"/>
            <p:cNvSpPr/>
            <p:nvPr/>
          </p:nvSpPr>
          <p:spPr>
            <a:xfrm>
              <a:off x="3161135" y="6271773"/>
              <a:ext cx="1637773" cy="49442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ctr" fontAlgn="auto">
                <a:lnSpc>
                  <a:spcPct val="100000"/>
                </a:lnSpc>
                <a:spcBef>
                  <a:spcPts val="0"/>
                </a:spcBef>
                <a:spcAft>
                  <a:spcPts val="0"/>
                </a:spcAft>
                <a:buClrTx/>
                <a:buSzTx/>
                <a:buFontTx/>
                <a:buNone/>
                <a:defRPr/>
              </a:pPr>
              <a:r>
                <a:rPr lang="en-US" altLang="zh-CN" sz="1800" b="1" kern="100" dirty="0">
                  <a:effectLst/>
                  <a:latin typeface="宋体" panose="02010600030101010101" pitchFamily="2" charset="-122"/>
                  <a:cs typeface="Times New Roman" panose="02020603050405020304" pitchFamily="18" charset="0"/>
                </a:rPr>
                <a:t>710.5</a:t>
              </a:r>
              <a:r>
                <a:rPr lang="zh-CN" altLang="zh-CN" sz="1800" b="1" kern="100" dirty="0">
                  <a:effectLst/>
                  <a:ea typeface="宋体" panose="02010600030101010101" pitchFamily="2" charset="-122"/>
                  <a:cs typeface="Times New Roman" panose="02020603050405020304" pitchFamily="18" charset="0"/>
                </a:rPr>
                <a:t>团队</a:t>
              </a:r>
              <a:endParaRPr lang="zh-CN" altLang="en-US" sz="1400" b="1" dirty="0">
                <a:solidFill>
                  <a:schemeClr val="tx1">
                    <a:lumMod val="75000"/>
                    <a:lumOff val="25000"/>
                  </a:schemeClr>
                </a:solidFill>
                <a:latin typeface="Arial"/>
                <a:ea typeface="汉仪大宋简"/>
                <a:cs typeface="+mn-ea"/>
                <a:sym typeface="Arial"/>
              </a:endParaRPr>
            </a:p>
          </p:txBody>
        </p:sp>
        <p:sp>
          <p:nvSpPr>
            <p:cNvPr id="253" name="delivery-package_45936"/>
            <p:cNvSpPr>
              <a:spLocks noChangeAspect="1"/>
            </p:cNvSpPr>
            <p:nvPr/>
          </p:nvSpPr>
          <p:spPr bwMode="auto">
            <a:xfrm>
              <a:off x="2619002" y="6262784"/>
              <a:ext cx="408722" cy="400110"/>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lumMod val="75000"/>
                    <a:lumOff val="25000"/>
                  </a:schemeClr>
                </a:solidFill>
                <a:effectLst/>
                <a:uLnTx/>
                <a:uFillTx/>
                <a:latin typeface="Arial"/>
                <a:ea typeface="汉仪大宋简"/>
                <a:cs typeface="+mn-ea"/>
                <a:sym typeface="Arial"/>
              </a:endParaRPr>
            </a:p>
          </p:txBody>
        </p:sp>
      </p:grpSp>
      <p:grpSp>
        <p:nvGrpSpPr>
          <p:cNvPr id="254" name="Group 18"/>
          <p:cNvGrpSpPr/>
          <p:nvPr/>
        </p:nvGrpSpPr>
        <p:grpSpPr>
          <a:xfrm>
            <a:off x="6374339" y="5159802"/>
            <a:ext cx="2381947" cy="369332"/>
            <a:chOff x="5559356" y="6228292"/>
            <a:chExt cx="3188696" cy="494422"/>
          </a:xfrm>
        </p:grpSpPr>
        <p:sp>
          <p:nvSpPr>
            <p:cNvPr id="255" name="矩形 254"/>
            <p:cNvSpPr/>
            <p:nvPr/>
          </p:nvSpPr>
          <p:spPr>
            <a:xfrm>
              <a:off x="5784669" y="6228292"/>
              <a:ext cx="2963383" cy="49442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solidFill>
                    <a:schemeClr val="tx1">
                      <a:lumMod val="75000"/>
                      <a:lumOff val="25000"/>
                    </a:schemeClr>
                  </a:solidFill>
                  <a:latin typeface="Arial"/>
                  <a:ea typeface="汉仪大宋简"/>
                  <a:cs typeface="+mn-ea"/>
                  <a:sym typeface="Arial"/>
                </a:rPr>
                <a:t>时间：</a:t>
              </a:r>
              <a:r>
                <a:rPr lang="en-US" altLang="zh-CN" b="1" dirty="0">
                  <a:solidFill>
                    <a:schemeClr val="tx1">
                      <a:lumMod val="75000"/>
                      <a:lumOff val="25000"/>
                    </a:schemeClr>
                  </a:solidFill>
                  <a:latin typeface="Arial"/>
                  <a:ea typeface="汉仪大宋简"/>
                  <a:cs typeface="+mn-ea"/>
                  <a:sym typeface="Arial"/>
                </a:rPr>
                <a:t>2023.10.21</a:t>
              </a:r>
              <a:endParaRPr lang="zh-CN" altLang="en-US" b="1" dirty="0">
                <a:solidFill>
                  <a:schemeClr val="tx1">
                    <a:lumMod val="75000"/>
                    <a:lumOff val="25000"/>
                  </a:schemeClr>
                </a:solidFill>
                <a:latin typeface="Arial"/>
                <a:ea typeface="汉仪大宋简"/>
                <a:cs typeface="+mn-ea"/>
                <a:sym typeface="Arial"/>
              </a:endParaRPr>
            </a:p>
          </p:txBody>
        </p:sp>
        <p:sp>
          <p:nvSpPr>
            <p:cNvPr id="256" name="24-hours-phone-service_45765"/>
            <p:cNvSpPr>
              <a:spLocks noChangeAspect="1"/>
            </p:cNvSpPr>
            <p:nvPr/>
          </p:nvSpPr>
          <p:spPr bwMode="auto">
            <a:xfrm>
              <a:off x="5559356" y="6256588"/>
              <a:ext cx="345333" cy="415849"/>
            </a:xfrm>
            <a:custGeom>
              <a:avLst/>
              <a:gdLst>
                <a:gd name="T0" fmla="*/ 3134 w 10630"/>
                <a:gd name="T1" fmla="*/ 10106 h 12800"/>
                <a:gd name="T2" fmla="*/ 3134 w 10630"/>
                <a:gd name="T3" fmla="*/ 5744 h 12800"/>
                <a:gd name="T4" fmla="*/ 7496 w 10630"/>
                <a:gd name="T5" fmla="*/ 5744 h 12800"/>
                <a:gd name="T6" fmla="*/ 7496 w 10630"/>
                <a:gd name="T7" fmla="*/ 10106 h 12800"/>
                <a:gd name="T8" fmla="*/ 5315 w 10630"/>
                <a:gd name="T9" fmla="*/ 5340 h 12800"/>
                <a:gd name="T10" fmla="*/ 5315 w 10630"/>
                <a:gd name="T11" fmla="*/ 10510 h 12800"/>
                <a:gd name="T12" fmla="*/ 5315 w 10630"/>
                <a:gd name="T13" fmla="*/ 5340 h 12800"/>
                <a:gd name="T14" fmla="*/ 5550 w 10630"/>
                <a:gd name="T15" fmla="*/ 5728 h 12800"/>
                <a:gd name="T16" fmla="*/ 5080 w 10630"/>
                <a:gd name="T17" fmla="*/ 7925 h 12800"/>
                <a:gd name="T18" fmla="*/ 5080 w 10630"/>
                <a:gd name="T19" fmla="*/ 7690 h 12800"/>
                <a:gd name="T20" fmla="*/ 6727 w 10630"/>
                <a:gd name="T21" fmla="*/ 8160 h 12800"/>
                <a:gd name="T22" fmla="*/ 5080 w 10630"/>
                <a:gd name="T23" fmla="*/ 7690 h 12800"/>
                <a:gd name="T24" fmla="*/ 8118 w 10630"/>
                <a:gd name="T25" fmla="*/ 2038 h 12800"/>
                <a:gd name="T26" fmla="*/ 5977 w 10630"/>
                <a:gd name="T27" fmla="*/ 0 h 12800"/>
                <a:gd name="T28" fmla="*/ 3575 w 10630"/>
                <a:gd name="T29" fmla="*/ 970 h 12800"/>
                <a:gd name="T30" fmla="*/ 1063 w 10630"/>
                <a:gd name="T31" fmla="*/ 2038 h 12800"/>
                <a:gd name="T32" fmla="*/ 0 w 10630"/>
                <a:gd name="T33" fmla="*/ 11737 h 12800"/>
                <a:gd name="T34" fmla="*/ 9567 w 10630"/>
                <a:gd name="T35" fmla="*/ 12800 h 12800"/>
                <a:gd name="T36" fmla="*/ 10630 w 10630"/>
                <a:gd name="T37" fmla="*/ 3101 h 12800"/>
                <a:gd name="T38" fmla="*/ 3262 w 10630"/>
                <a:gd name="T39" fmla="*/ 2788 h 12800"/>
                <a:gd name="T40" fmla="*/ 3262 w 10630"/>
                <a:gd name="T41" fmla="*/ 2038 h 12800"/>
                <a:gd name="T42" fmla="*/ 3944 w 10630"/>
                <a:gd name="T43" fmla="*/ 1720 h 12800"/>
                <a:gd name="T44" fmla="*/ 4319 w 10630"/>
                <a:gd name="T45" fmla="*/ 1084 h 12800"/>
                <a:gd name="T46" fmla="*/ 5977 w 10630"/>
                <a:gd name="T47" fmla="*/ 750 h 12800"/>
                <a:gd name="T48" fmla="*/ 6311 w 10630"/>
                <a:gd name="T49" fmla="*/ 1345 h 12800"/>
                <a:gd name="T50" fmla="*/ 7034 w 10630"/>
                <a:gd name="T51" fmla="*/ 1720 h 12800"/>
                <a:gd name="T52" fmla="*/ 7368 w 10630"/>
                <a:gd name="T53" fmla="*/ 2054 h 12800"/>
                <a:gd name="T54" fmla="*/ 7034 w 10630"/>
                <a:gd name="T55" fmla="*/ 3250 h 12800"/>
                <a:gd name="T56" fmla="*/ 3262 w 10630"/>
                <a:gd name="T57" fmla="*/ 2916 h 12800"/>
                <a:gd name="T58" fmla="*/ 9880 w 10630"/>
                <a:gd name="T59" fmla="*/ 11737 h 12800"/>
                <a:gd name="T60" fmla="*/ 1063 w 10630"/>
                <a:gd name="T61" fmla="*/ 12050 h 12800"/>
                <a:gd name="T62" fmla="*/ 750 w 10630"/>
                <a:gd name="T63" fmla="*/ 3101 h 12800"/>
                <a:gd name="T64" fmla="*/ 2512 w 10630"/>
                <a:gd name="T65" fmla="*/ 2788 h 12800"/>
                <a:gd name="T66" fmla="*/ 3596 w 10630"/>
                <a:gd name="T67" fmla="*/ 4000 h 12800"/>
                <a:gd name="T68" fmla="*/ 8118 w 10630"/>
                <a:gd name="T69" fmla="*/ 2916 h 12800"/>
                <a:gd name="T70" fmla="*/ 9567 w 10630"/>
                <a:gd name="T71" fmla="*/ 2788 h 12800"/>
                <a:gd name="T72" fmla="*/ 9880 w 10630"/>
                <a:gd name="T73" fmla="*/ 11737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30" h="12800">
                  <a:moveTo>
                    <a:pt x="5315" y="11010"/>
                  </a:moveTo>
                  <a:cubicBezTo>
                    <a:pt x="4491" y="11010"/>
                    <a:pt x="3716" y="10689"/>
                    <a:pt x="3134" y="10106"/>
                  </a:cubicBezTo>
                  <a:cubicBezTo>
                    <a:pt x="2551" y="9524"/>
                    <a:pt x="2230" y="8749"/>
                    <a:pt x="2230" y="7925"/>
                  </a:cubicBezTo>
                  <a:cubicBezTo>
                    <a:pt x="2230" y="7101"/>
                    <a:pt x="2551" y="6326"/>
                    <a:pt x="3134" y="5744"/>
                  </a:cubicBezTo>
                  <a:cubicBezTo>
                    <a:pt x="3716" y="5161"/>
                    <a:pt x="4491" y="4840"/>
                    <a:pt x="5315" y="4840"/>
                  </a:cubicBezTo>
                  <a:cubicBezTo>
                    <a:pt x="6139" y="4840"/>
                    <a:pt x="6914" y="5161"/>
                    <a:pt x="7496" y="5744"/>
                  </a:cubicBezTo>
                  <a:cubicBezTo>
                    <a:pt x="8079" y="6326"/>
                    <a:pt x="8400" y="7101"/>
                    <a:pt x="8400" y="7925"/>
                  </a:cubicBezTo>
                  <a:cubicBezTo>
                    <a:pt x="8400" y="8749"/>
                    <a:pt x="8079" y="9524"/>
                    <a:pt x="7496" y="10106"/>
                  </a:cubicBezTo>
                  <a:cubicBezTo>
                    <a:pt x="6914" y="10689"/>
                    <a:pt x="6139" y="11010"/>
                    <a:pt x="5315" y="11010"/>
                  </a:cubicBezTo>
                  <a:close/>
                  <a:moveTo>
                    <a:pt x="5315" y="5340"/>
                  </a:moveTo>
                  <a:cubicBezTo>
                    <a:pt x="3890" y="5340"/>
                    <a:pt x="2730" y="6500"/>
                    <a:pt x="2730" y="7925"/>
                  </a:cubicBezTo>
                  <a:cubicBezTo>
                    <a:pt x="2730" y="9350"/>
                    <a:pt x="3890" y="10510"/>
                    <a:pt x="5315" y="10510"/>
                  </a:cubicBezTo>
                  <a:cubicBezTo>
                    <a:pt x="6740" y="10510"/>
                    <a:pt x="7900" y="9350"/>
                    <a:pt x="7900" y="7925"/>
                  </a:cubicBezTo>
                  <a:cubicBezTo>
                    <a:pt x="7900" y="6500"/>
                    <a:pt x="6740" y="5340"/>
                    <a:pt x="5315" y="5340"/>
                  </a:cubicBezTo>
                  <a:close/>
                  <a:moveTo>
                    <a:pt x="5080" y="5728"/>
                  </a:moveTo>
                  <a:lnTo>
                    <a:pt x="5550" y="5728"/>
                  </a:lnTo>
                  <a:lnTo>
                    <a:pt x="5550" y="7925"/>
                  </a:lnTo>
                  <a:lnTo>
                    <a:pt x="5080" y="7925"/>
                  </a:lnTo>
                  <a:lnTo>
                    <a:pt x="5080" y="5728"/>
                  </a:lnTo>
                  <a:close/>
                  <a:moveTo>
                    <a:pt x="5080" y="7690"/>
                  </a:moveTo>
                  <a:lnTo>
                    <a:pt x="6727" y="7690"/>
                  </a:lnTo>
                  <a:lnTo>
                    <a:pt x="6727" y="8160"/>
                  </a:lnTo>
                  <a:lnTo>
                    <a:pt x="5080" y="8160"/>
                  </a:lnTo>
                  <a:lnTo>
                    <a:pt x="5080" y="7690"/>
                  </a:lnTo>
                  <a:close/>
                  <a:moveTo>
                    <a:pt x="9567" y="2038"/>
                  </a:moveTo>
                  <a:lnTo>
                    <a:pt x="8118" y="2038"/>
                  </a:lnTo>
                  <a:cubicBezTo>
                    <a:pt x="8109" y="1454"/>
                    <a:pt x="7638" y="981"/>
                    <a:pt x="7055" y="970"/>
                  </a:cubicBezTo>
                  <a:cubicBezTo>
                    <a:pt x="6998" y="426"/>
                    <a:pt x="6537" y="0"/>
                    <a:pt x="5977" y="0"/>
                  </a:cubicBezTo>
                  <a:lnTo>
                    <a:pt x="4652" y="0"/>
                  </a:lnTo>
                  <a:cubicBezTo>
                    <a:pt x="4093" y="0"/>
                    <a:pt x="3632" y="426"/>
                    <a:pt x="3575" y="970"/>
                  </a:cubicBezTo>
                  <a:cubicBezTo>
                    <a:pt x="2992" y="981"/>
                    <a:pt x="2521" y="1454"/>
                    <a:pt x="2512" y="2038"/>
                  </a:cubicBezTo>
                  <a:lnTo>
                    <a:pt x="1063" y="2038"/>
                  </a:lnTo>
                  <a:cubicBezTo>
                    <a:pt x="476" y="2038"/>
                    <a:pt x="0" y="2513"/>
                    <a:pt x="0" y="3101"/>
                  </a:cubicBezTo>
                  <a:lnTo>
                    <a:pt x="0" y="11737"/>
                  </a:lnTo>
                  <a:cubicBezTo>
                    <a:pt x="0" y="12324"/>
                    <a:pt x="476" y="12800"/>
                    <a:pt x="1063" y="12800"/>
                  </a:cubicBezTo>
                  <a:lnTo>
                    <a:pt x="9567" y="12800"/>
                  </a:lnTo>
                  <a:cubicBezTo>
                    <a:pt x="10154" y="12800"/>
                    <a:pt x="10630" y="12324"/>
                    <a:pt x="10630" y="11737"/>
                  </a:cubicBezTo>
                  <a:lnTo>
                    <a:pt x="10630" y="3101"/>
                  </a:lnTo>
                  <a:cubicBezTo>
                    <a:pt x="10630" y="2513"/>
                    <a:pt x="10154" y="2038"/>
                    <a:pt x="9567" y="2038"/>
                  </a:cubicBezTo>
                  <a:close/>
                  <a:moveTo>
                    <a:pt x="3262" y="2788"/>
                  </a:moveTo>
                  <a:lnTo>
                    <a:pt x="3262" y="2054"/>
                  </a:lnTo>
                  <a:cubicBezTo>
                    <a:pt x="3262" y="2048"/>
                    <a:pt x="3262" y="2043"/>
                    <a:pt x="3262" y="2038"/>
                  </a:cubicBezTo>
                  <a:cubicBezTo>
                    <a:pt x="3271" y="1861"/>
                    <a:pt x="3417" y="1720"/>
                    <a:pt x="3596" y="1720"/>
                  </a:cubicBezTo>
                  <a:lnTo>
                    <a:pt x="3944" y="1720"/>
                  </a:lnTo>
                  <a:cubicBezTo>
                    <a:pt x="4151" y="1720"/>
                    <a:pt x="4319" y="1552"/>
                    <a:pt x="4319" y="1345"/>
                  </a:cubicBezTo>
                  <a:lnTo>
                    <a:pt x="4319" y="1084"/>
                  </a:lnTo>
                  <a:cubicBezTo>
                    <a:pt x="4319" y="900"/>
                    <a:pt x="4469" y="750"/>
                    <a:pt x="4652" y="750"/>
                  </a:cubicBezTo>
                  <a:lnTo>
                    <a:pt x="5977" y="750"/>
                  </a:lnTo>
                  <a:cubicBezTo>
                    <a:pt x="6161" y="750"/>
                    <a:pt x="6311" y="900"/>
                    <a:pt x="6311" y="1084"/>
                  </a:cubicBezTo>
                  <a:lnTo>
                    <a:pt x="6311" y="1345"/>
                  </a:lnTo>
                  <a:cubicBezTo>
                    <a:pt x="6311" y="1552"/>
                    <a:pt x="6479" y="1720"/>
                    <a:pt x="6686" y="1720"/>
                  </a:cubicBezTo>
                  <a:lnTo>
                    <a:pt x="7034" y="1720"/>
                  </a:lnTo>
                  <a:cubicBezTo>
                    <a:pt x="7213" y="1720"/>
                    <a:pt x="7359" y="1861"/>
                    <a:pt x="7368" y="2038"/>
                  </a:cubicBezTo>
                  <a:cubicBezTo>
                    <a:pt x="7368" y="2043"/>
                    <a:pt x="7368" y="2048"/>
                    <a:pt x="7368" y="2054"/>
                  </a:cubicBezTo>
                  <a:lnTo>
                    <a:pt x="7368" y="2916"/>
                  </a:lnTo>
                  <a:cubicBezTo>
                    <a:pt x="7368" y="3100"/>
                    <a:pt x="7218" y="3250"/>
                    <a:pt x="7034" y="3250"/>
                  </a:cubicBezTo>
                  <a:lnTo>
                    <a:pt x="3596" y="3250"/>
                  </a:lnTo>
                  <a:cubicBezTo>
                    <a:pt x="3412" y="3250"/>
                    <a:pt x="3262" y="3100"/>
                    <a:pt x="3262" y="2916"/>
                  </a:cubicBezTo>
                  <a:lnTo>
                    <a:pt x="3262" y="2788"/>
                  </a:lnTo>
                  <a:close/>
                  <a:moveTo>
                    <a:pt x="9880" y="11737"/>
                  </a:moveTo>
                  <a:cubicBezTo>
                    <a:pt x="9880" y="11910"/>
                    <a:pt x="9740" y="12050"/>
                    <a:pt x="9567" y="12050"/>
                  </a:cubicBezTo>
                  <a:lnTo>
                    <a:pt x="1063" y="12050"/>
                  </a:lnTo>
                  <a:cubicBezTo>
                    <a:pt x="890" y="12050"/>
                    <a:pt x="750" y="11910"/>
                    <a:pt x="750" y="11737"/>
                  </a:cubicBezTo>
                  <a:lnTo>
                    <a:pt x="750" y="3101"/>
                  </a:lnTo>
                  <a:cubicBezTo>
                    <a:pt x="750" y="2928"/>
                    <a:pt x="890" y="2788"/>
                    <a:pt x="1063" y="2788"/>
                  </a:cubicBezTo>
                  <a:lnTo>
                    <a:pt x="2512" y="2788"/>
                  </a:lnTo>
                  <a:lnTo>
                    <a:pt x="2512" y="2916"/>
                  </a:lnTo>
                  <a:cubicBezTo>
                    <a:pt x="2512" y="3514"/>
                    <a:pt x="2998" y="4000"/>
                    <a:pt x="3596" y="4000"/>
                  </a:cubicBezTo>
                  <a:lnTo>
                    <a:pt x="7034" y="4000"/>
                  </a:lnTo>
                  <a:cubicBezTo>
                    <a:pt x="7632" y="4000"/>
                    <a:pt x="8118" y="3514"/>
                    <a:pt x="8118" y="2916"/>
                  </a:cubicBezTo>
                  <a:lnTo>
                    <a:pt x="8118" y="2788"/>
                  </a:lnTo>
                  <a:lnTo>
                    <a:pt x="9567" y="2788"/>
                  </a:lnTo>
                  <a:cubicBezTo>
                    <a:pt x="9740" y="2788"/>
                    <a:pt x="9880" y="2928"/>
                    <a:pt x="9880" y="3101"/>
                  </a:cubicBezTo>
                  <a:lnTo>
                    <a:pt x="9880" y="11737"/>
                  </a:lnTo>
                  <a:close/>
                </a:path>
              </a:pathLst>
            </a:custGeom>
            <a:solidFill>
              <a:schemeClr val="accent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lumMod val="75000"/>
                    <a:lumOff val="25000"/>
                  </a:schemeClr>
                </a:solidFill>
                <a:effectLst/>
                <a:uLnTx/>
                <a:uFillTx/>
                <a:latin typeface="Arial"/>
                <a:ea typeface="汉仪大宋简"/>
                <a:cs typeface="+mn-ea"/>
                <a:sym typeface="Arial"/>
              </a:endParaRPr>
            </a:p>
          </p:txBody>
        </p:sp>
      </p:grpSp>
      <p:sp>
        <p:nvSpPr>
          <p:cNvPr id="261" name="矩形 260"/>
          <p:cNvSpPr/>
          <p:nvPr/>
        </p:nvSpPr>
        <p:spPr>
          <a:xfrm>
            <a:off x="3254179" y="3617233"/>
            <a:ext cx="5863772" cy="338554"/>
          </a:xfrm>
          <a:prstGeom prst="rect">
            <a:avLst/>
          </a:prstGeom>
          <a:solidFill>
            <a:schemeClr val="bg1"/>
          </a:solidFill>
          <a:ln>
            <a:solidFill>
              <a:schemeClr val="tx1">
                <a:lumMod val="75000"/>
                <a:lumOff val="25000"/>
              </a:schemeClr>
            </a:solidFill>
          </a:ln>
        </p:spPr>
        <p:txBody>
          <a:bodyPr wrap="square">
            <a:spAutoFit/>
          </a:bodyPr>
          <a:lstStyle/>
          <a:p>
            <a:pPr lvl="0" algn="dist">
              <a:defRPr/>
            </a:pPr>
            <a:r>
              <a:rPr lang="zh-CN" altLang="en-US" sz="1600" dirty="0">
                <a:solidFill>
                  <a:schemeClr val="tx1">
                    <a:lumMod val="75000"/>
                    <a:lumOff val="25000"/>
                  </a:schemeClr>
                </a:solidFill>
                <a:latin typeface="Arial"/>
                <a:ea typeface="汉仪大宋简"/>
                <a:cs typeface="+mn-ea"/>
                <a:sym typeface="Arial"/>
              </a:rPr>
              <a:t>软工需求分析答辩</a:t>
            </a:r>
            <a:endParaRPr kumimoji="0" lang="zh-CN" altLang="en-US" sz="1600" i="0" u="none" strike="noStrike" kern="1200" cap="none" spc="0" normalizeH="0" baseline="0" noProof="0" dirty="0">
              <a:ln>
                <a:noFill/>
              </a:ln>
              <a:solidFill>
                <a:schemeClr val="tx1">
                  <a:lumMod val="75000"/>
                  <a:lumOff val="25000"/>
                </a:schemeClr>
              </a:solidFill>
              <a:effectLst/>
              <a:uLnTx/>
              <a:uFillTx/>
              <a:latin typeface="Arial"/>
              <a:ea typeface="汉仪大宋简"/>
              <a:cs typeface="+mn-ea"/>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500"/>
                                        <p:tgtEl>
                                          <p:spTgt spid="43"/>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93"/>
                                        </p:tgtEl>
                                        <p:attrNameLst>
                                          <p:attrName>style.visibility</p:attrName>
                                        </p:attrNameLst>
                                      </p:cBhvr>
                                      <p:to>
                                        <p:strVal val="visible"/>
                                      </p:to>
                                    </p:set>
                                    <p:anim calcmode="lin" valueType="num">
                                      <p:cBhvr additive="base">
                                        <p:cTn id="15" dur="500" fill="hold"/>
                                        <p:tgtEl>
                                          <p:spTgt spid="93"/>
                                        </p:tgtEl>
                                        <p:attrNameLst>
                                          <p:attrName>ppt_x</p:attrName>
                                        </p:attrNameLst>
                                      </p:cBhvr>
                                      <p:tavLst>
                                        <p:tav tm="0">
                                          <p:val>
                                            <p:strVal val="0-#ppt_w/2"/>
                                          </p:val>
                                        </p:tav>
                                        <p:tav tm="100000">
                                          <p:val>
                                            <p:strVal val="#ppt_x"/>
                                          </p:val>
                                        </p:tav>
                                      </p:tavLst>
                                    </p:anim>
                                    <p:anim calcmode="lin" valueType="num">
                                      <p:cBhvr additive="base">
                                        <p:cTn id="16" dur="500" fill="hold"/>
                                        <p:tgtEl>
                                          <p:spTgt spid="9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94"/>
                                        </p:tgtEl>
                                        <p:attrNameLst>
                                          <p:attrName>style.visibility</p:attrName>
                                        </p:attrNameLst>
                                      </p:cBhvr>
                                      <p:to>
                                        <p:strVal val="visible"/>
                                      </p:to>
                                    </p:set>
                                    <p:anim calcmode="lin" valueType="num">
                                      <p:cBhvr additive="base">
                                        <p:cTn id="20" dur="500" fill="hold"/>
                                        <p:tgtEl>
                                          <p:spTgt spid="94"/>
                                        </p:tgtEl>
                                        <p:attrNameLst>
                                          <p:attrName>ppt_x</p:attrName>
                                        </p:attrNameLst>
                                      </p:cBhvr>
                                      <p:tavLst>
                                        <p:tav tm="0">
                                          <p:val>
                                            <p:strVal val="0-#ppt_w/2"/>
                                          </p:val>
                                        </p:tav>
                                        <p:tav tm="100000">
                                          <p:val>
                                            <p:strVal val="#ppt_x"/>
                                          </p:val>
                                        </p:tav>
                                      </p:tavLst>
                                    </p:anim>
                                    <p:anim calcmode="lin" valueType="num">
                                      <p:cBhvr additive="base">
                                        <p:cTn id="21" dur="500" fill="hold"/>
                                        <p:tgtEl>
                                          <p:spTgt spid="9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172"/>
                                        </p:tgtEl>
                                        <p:attrNameLst>
                                          <p:attrName>style.visibility</p:attrName>
                                        </p:attrNameLst>
                                      </p:cBhvr>
                                      <p:to>
                                        <p:strVal val="visible"/>
                                      </p:to>
                                    </p:set>
                                    <p:animEffect transition="in" filter="wipe(up)">
                                      <p:cBhvr>
                                        <p:cTn id="25" dur="500"/>
                                        <p:tgtEl>
                                          <p:spTgt spid="172"/>
                                        </p:tgtEl>
                                      </p:cBhvr>
                                    </p:animEffect>
                                  </p:childTnLst>
                                </p:cTn>
                              </p:par>
                            </p:childTnLst>
                          </p:cTn>
                        </p:par>
                        <p:par>
                          <p:cTn id="26" fill="hold">
                            <p:stCondLst>
                              <p:cond delay="2500"/>
                            </p:stCondLst>
                            <p:childTnLst>
                              <p:par>
                                <p:cTn id="27" presetID="22" presetClass="entr" presetSubtype="4" fill="hold" nodeType="afterEffect">
                                  <p:stCondLst>
                                    <p:cond delay="0"/>
                                  </p:stCondLst>
                                  <p:childTnLst>
                                    <p:set>
                                      <p:cBhvr>
                                        <p:cTn id="28" dur="1" fill="hold">
                                          <p:stCondLst>
                                            <p:cond delay="0"/>
                                          </p:stCondLst>
                                        </p:cTn>
                                        <p:tgtEl>
                                          <p:spTgt spid="173"/>
                                        </p:tgtEl>
                                        <p:attrNameLst>
                                          <p:attrName>style.visibility</p:attrName>
                                        </p:attrNameLst>
                                      </p:cBhvr>
                                      <p:to>
                                        <p:strVal val="visible"/>
                                      </p:to>
                                    </p:set>
                                    <p:animEffect transition="in" filter="wipe(down)">
                                      <p:cBhvr>
                                        <p:cTn id="29" dur="500"/>
                                        <p:tgtEl>
                                          <p:spTgt spid="173"/>
                                        </p:tgtEl>
                                      </p:cBhvr>
                                    </p:animEffect>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fade">
                                      <p:cBhvr>
                                        <p:cTn id="33" dur="1000"/>
                                        <p:tgtEl>
                                          <p:spTgt spid="76"/>
                                        </p:tgtEl>
                                      </p:cBhvr>
                                    </p:animEffec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childTnLst>
                          </p:cTn>
                        </p:par>
                        <p:par>
                          <p:cTn id="42" fill="hold">
                            <p:stCondLst>
                              <p:cond delay="5000"/>
                            </p:stCondLst>
                            <p:childTnLst>
                              <p:par>
                                <p:cTn id="43" presetID="41" presetClass="entr" presetSubtype="0" fill="hold" nodeType="afterEffect">
                                  <p:stCondLst>
                                    <p:cond delay="0"/>
                                  </p:stCondLst>
                                  <p:iterate type="lt">
                                    <p:tmPct val="10000"/>
                                  </p:iterate>
                                  <p:childTnLst>
                                    <p:set>
                                      <p:cBhvr>
                                        <p:cTn id="44" dur="1" fill="hold">
                                          <p:stCondLst>
                                            <p:cond delay="0"/>
                                          </p:stCondLst>
                                        </p:cTn>
                                        <p:tgtEl>
                                          <p:spTgt spid="248">
                                            <p:txEl>
                                              <p:pRg st="0" end="0"/>
                                            </p:txEl>
                                          </p:spTgt>
                                        </p:tgtEl>
                                        <p:attrNameLst>
                                          <p:attrName>style.visibility</p:attrName>
                                        </p:attrNameLst>
                                      </p:cBhvr>
                                      <p:to>
                                        <p:strVal val="visible"/>
                                      </p:to>
                                    </p:set>
                                    <p:anim calcmode="lin" valueType="num">
                                      <p:cBhvr>
                                        <p:cTn id="45" dur="500" fill="hold"/>
                                        <p:tgtEl>
                                          <p:spTgt spid="24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48">
                                            <p:txEl>
                                              <p:pRg st="0" end="0"/>
                                            </p:txEl>
                                          </p:spTgt>
                                        </p:tgtEl>
                                        <p:attrNameLst>
                                          <p:attrName>ppt_y</p:attrName>
                                        </p:attrNameLst>
                                      </p:cBhvr>
                                      <p:tavLst>
                                        <p:tav tm="0">
                                          <p:val>
                                            <p:strVal val="#ppt_y"/>
                                          </p:val>
                                        </p:tav>
                                        <p:tav tm="100000">
                                          <p:val>
                                            <p:strVal val="#ppt_y"/>
                                          </p:val>
                                        </p:tav>
                                      </p:tavLst>
                                    </p:anim>
                                    <p:anim calcmode="lin" valueType="num">
                                      <p:cBhvr>
                                        <p:cTn id="47" dur="500" fill="hold"/>
                                        <p:tgtEl>
                                          <p:spTgt spid="24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4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48">
                                            <p:txEl>
                                              <p:pRg st="0" end="0"/>
                                            </p:txEl>
                                          </p:spTgt>
                                        </p:tgtEl>
                                      </p:cBhvr>
                                    </p:animEffect>
                                  </p:childTnLst>
                                </p:cTn>
                              </p:par>
                            </p:childTnLst>
                          </p:cTn>
                        </p:par>
                        <p:par>
                          <p:cTn id="50" fill="hold">
                            <p:stCondLst>
                              <p:cond delay="6000"/>
                            </p:stCondLst>
                            <p:childTnLst>
                              <p:par>
                                <p:cTn id="51" presetID="22" presetClass="entr" presetSubtype="8" fill="hold" grpId="0" nodeType="afterEffect">
                                  <p:stCondLst>
                                    <p:cond delay="0"/>
                                  </p:stCondLst>
                                  <p:childTnLst>
                                    <p:set>
                                      <p:cBhvr>
                                        <p:cTn id="52" dur="1" fill="hold">
                                          <p:stCondLst>
                                            <p:cond delay="0"/>
                                          </p:stCondLst>
                                        </p:cTn>
                                        <p:tgtEl>
                                          <p:spTgt spid="261"/>
                                        </p:tgtEl>
                                        <p:attrNameLst>
                                          <p:attrName>style.visibility</p:attrName>
                                        </p:attrNameLst>
                                      </p:cBhvr>
                                      <p:to>
                                        <p:strVal val="visible"/>
                                      </p:to>
                                    </p:set>
                                    <p:animEffect transition="in" filter="wipe(left)">
                                      <p:cBhvr>
                                        <p:cTn id="53" dur="500"/>
                                        <p:tgtEl>
                                          <p:spTgt spid="261"/>
                                        </p:tgtEl>
                                      </p:cBhvr>
                                    </p:animEffect>
                                  </p:childTnLst>
                                </p:cTn>
                              </p:par>
                            </p:childTnLst>
                          </p:cTn>
                        </p:par>
                        <p:par>
                          <p:cTn id="54" fill="hold">
                            <p:stCondLst>
                              <p:cond delay="6500"/>
                            </p:stCondLst>
                            <p:childTnLst>
                              <p:par>
                                <p:cTn id="55" presetID="2" presetClass="entr" presetSubtype="8" fill="hold" nodeType="afterEffect">
                                  <p:stCondLst>
                                    <p:cond delay="0"/>
                                  </p:stCondLst>
                                  <p:childTnLst>
                                    <p:set>
                                      <p:cBhvr>
                                        <p:cTn id="56" dur="1" fill="hold">
                                          <p:stCondLst>
                                            <p:cond delay="0"/>
                                          </p:stCondLst>
                                        </p:cTn>
                                        <p:tgtEl>
                                          <p:spTgt spid="254"/>
                                        </p:tgtEl>
                                        <p:attrNameLst>
                                          <p:attrName>style.visibility</p:attrName>
                                        </p:attrNameLst>
                                      </p:cBhvr>
                                      <p:to>
                                        <p:strVal val="visible"/>
                                      </p:to>
                                    </p:set>
                                    <p:anim calcmode="lin" valueType="num">
                                      <p:cBhvr additive="base">
                                        <p:cTn id="57" dur="500" fill="hold"/>
                                        <p:tgtEl>
                                          <p:spTgt spid="254"/>
                                        </p:tgtEl>
                                        <p:attrNameLst>
                                          <p:attrName>ppt_x</p:attrName>
                                        </p:attrNameLst>
                                      </p:cBhvr>
                                      <p:tavLst>
                                        <p:tav tm="0">
                                          <p:val>
                                            <p:strVal val="0-#ppt_w/2"/>
                                          </p:val>
                                        </p:tav>
                                        <p:tav tm="100000">
                                          <p:val>
                                            <p:strVal val="#ppt_x"/>
                                          </p:val>
                                        </p:tav>
                                      </p:tavLst>
                                    </p:anim>
                                    <p:anim calcmode="lin" valueType="num">
                                      <p:cBhvr additive="base">
                                        <p:cTn id="58" dur="500" fill="hold"/>
                                        <p:tgtEl>
                                          <p:spTgt spid="254"/>
                                        </p:tgtEl>
                                        <p:attrNameLst>
                                          <p:attrName>ppt_y</p:attrName>
                                        </p:attrNameLst>
                                      </p:cBhvr>
                                      <p:tavLst>
                                        <p:tav tm="0">
                                          <p:val>
                                            <p:strVal val="#ppt_y"/>
                                          </p:val>
                                        </p:tav>
                                        <p:tav tm="100000">
                                          <p:val>
                                            <p:strVal val="#ppt_y"/>
                                          </p:val>
                                        </p:tav>
                                      </p:tavLst>
                                    </p:anim>
                                  </p:childTnLst>
                                </p:cTn>
                              </p:par>
                            </p:childTnLst>
                          </p:cTn>
                        </p:par>
                        <p:par>
                          <p:cTn id="59" fill="hold">
                            <p:stCondLst>
                              <p:cond delay="7000"/>
                            </p:stCondLst>
                            <p:childTnLst>
                              <p:par>
                                <p:cTn id="60" presetID="2" presetClass="entr" presetSubtype="8" fill="hold" nodeType="afterEffect">
                                  <p:stCondLst>
                                    <p:cond delay="0"/>
                                  </p:stCondLst>
                                  <p:childTnLst>
                                    <p:set>
                                      <p:cBhvr>
                                        <p:cTn id="61" dur="1" fill="hold">
                                          <p:stCondLst>
                                            <p:cond delay="0"/>
                                          </p:stCondLst>
                                        </p:cTn>
                                        <p:tgtEl>
                                          <p:spTgt spid="251"/>
                                        </p:tgtEl>
                                        <p:attrNameLst>
                                          <p:attrName>style.visibility</p:attrName>
                                        </p:attrNameLst>
                                      </p:cBhvr>
                                      <p:to>
                                        <p:strVal val="visible"/>
                                      </p:to>
                                    </p:set>
                                    <p:anim calcmode="lin" valueType="num">
                                      <p:cBhvr additive="base">
                                        <p:cTn id="62" dur="500" fill="hold"/>
                                        <p:tgtEl>
                                          <p:spTgt spid="251"/>
                                        </p:tgtEl>
                                        <p:attrNameLst>
                                          <p:attrName>ppt_x</p:attrName>
                                        </p:attrNameLst>
                                      </p:cBhvr>
                                      <p:tavLst>
                                        <p:tav tm="0">
                                          <p:val>
                                            <p:strVal val="0-#ppt_w/2"/>
                                          </p:val>
                                        </p:tav>
                                        <p:tav tm="100000">
                                          <p:val>
                                            <p:strVal val="#ppt_x"/>
                                          </p:val>
                                        </p:tav>
                                      </p:tavLst>
                                    </p:anim>
                                    <p:anim calcmode="lin" valueType="num">
                                      <p:cBhvr additive="base">
                                        <p:cTn id="63" dur="500" fill="hold"/>
                                        <p:tgtEl>
                                          <p:spTgt spid="2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20" grpId="0" animBg="1"/>
      <p:bldP spid="26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7501F18-D3B0-5728-F460-DCD47B656F47}"/>
              </a:ext>
            </a:extLst>
          </p:cNvPr>
          <p:cNvPicPr>
            <a:picLocks noChangeAspect="1"/>
          </p:cNvPicPr>
          <p:nvPr/>
        </p:nvPicPr>
        <p:blipFill>
          <a:blip r:embed="rId3"/>
          <a:stretch>
            <a:fillRect/>
          </a:stretch>
        </p:blipFill>
        <p:spPr>
          <a:xfrm>
            <a:off x="1317070" y="485364"/>
            <a:ext cx="3400900" cy="5887272"/>
          </a:xfrm>
          <a:prstGeom prst="rect">
            <a:avLst/>
          </a:prstGeom>
        </p:spPr>
      </p:pic>
      <p:sp>
        <p:nvSpPr>
          <p:cNvPr id="7" name="文本框 6">
            <a:extLst>
              <a:ext uri="{FF2B5EF4-FFF2-40B4-BE49-F238E27FC236}">
                <a16:creationId xmlns:a16="http://schemas.microsoft.com/office/drawing/2014/main" id="{4D1976DF-0025-CDAC-2629-60FFFEA42EF6}"/>
              </a:ext>
            </a:extLst>
          </p:cNvPr>
          <p:cNvSpPr txBox="1"/>
          <p:nvPr/>
        </p:nvSpPr>
        <p:spPr>
          <a:xfrm>
            <a:off x="4717970" y="2274838"/>
            <a:ext cx="6096000" cy="2308324"/>
          </a:xfrm>
          <a:prstGeom prst="rect">
            <a:avLst/>
          </a:prstGeom>
          <a:noFill/>
        </p:spPr>
        <p:txBody>
          <a:bodyPr wrap="square">
            <a:spAutoFit/>
          </a:bodyPr>
          <a:lstStyle/>
          <a:p>
            <a:pPr algn="just"/>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邀请码</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：由于本程序还处于内测阶段，故要想注册需要先获取上级账号的邀请码</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队伍</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：为完成此项目的队伍名称</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同意授权并登录</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：在注册前会跳出《用户服务协议》及隐私政策的事项，要想成功注册需阅读后点击该按钮</a:t>
            </a:r>
          </a:p>
        </p:txBody>
      </p:sp>
      <p:sp>
        <p:nvSpPr>
          <p:cNvPr id="9" name="文本框 8">
            <a:extLst>
              <a:ext uri="{FF2B5EF4-FFF2-40B4-BE49-F238E27FC236}">
                <a16:creationId xmlns:a16="http://schemas.microsoft.com/office/drawing/2014/main" id="{E88EC038-4AC2-5686-43D8-2A30BF270233}"/>
              </a:ext>
            </a:extLst>
          </p:cNvPr>
          <p:cNvSpPr txBox="1"/>
          <p:nvPr/>
        </p:nvSpPr>
        <p:spPr>
          <a:xfrm>
            <a:off x="4778930" y="1120676"/>
            <a:ext cx="4460240" cy="584775"/>
          </a:xfrm>
          <a:prstGeom prst="rect">
            <a:avLst/>
          </a:prstGeom>
          <a:noFill/>
        </p:spPr>
        <p:txBody>
          <a:bodyPr wrap="square" rtlCol="0">
            <a:spAutoFit/>
          </a:bodyPr>
          <a:lstStyle/>
          <a:p>
            <a:r>
              <a:rPr lang="en-US" altLang="zh-CN" sz="3200" b="1" dirty="0">
                <a:solidFill>
                  <a:schemeClr val="accent2"/>
                </a:solidFill>
                <a:latin typeface="Arial"/>
                <a:cs typeface="+mn-ea"/>
              </a:rPr>
              <a:t>2.</a:t>
            </a:r>
            <a:r>
              <a:rPr lang="zh-CN" altLang="en-US" sz="3200" b="1" dirty="0">
                <a:solidFill>
                  <a:schemeClr val="accent2"/>
                </a:solidFill>
                <a:latin typeface="Arial"/>
                <a:cs typeface="+mn-ea"/>
              </a:rPr>
              <a:t>注册界面</a:t>
            </a:r>
          </a:p>
        </p:txBody>
      </p:sp>
    </p:spTree>
    <p:extLst>
      <p:ext uri="{BB962C8B-B14F-4D97-AF65-F5344CB8AC3E}">
        <p14:creationId xmlns:p14="http://schemas.microsoft.com/office/powerpoint/2010/main" val="385760316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88EC038-4AC2-5686-43D8-2A30BF270233}"/>
              </a:ext>
            </a:extLst>
          </p:cNvPr>
          <p:cNvSpPr txBox="1"/>
          <p:nvPr/>
        </p:nvSpPr>
        <p:spPr>
          <a:xfrm>
            <a:off x="4666230" y="315031"/>
            <a:ext cx="4460240" cy="584775"/>
          </a:xfrm>
          <a:prstGeom prst="rect">
            <a:avLst/>
          </a:prstGeom>
          <a:noFill/>
        </p:spPr>
        <p:txBody>
          <a:bodyPr wrap="square" rtlCol="0">
            <a:spAutoFit/>
          </a:bodyPr>
          <a:lstStyle/>
          <a:p>
            <a:r>
              <a:rPr lang="en-US" altLang="zh-CN" sz="3200" b="1" dirty="0">
                <a:solidFill>
                  <a:schemeClr val="accent2"/>
                </a:solidFill>
                <a:latin typeface="Arial"/>
                <a:cs typeface="+mn-ea"/>
              </a:rPr>
              <a:t>3.</a:t>
            </a:r>
            <a:r>
              <a:rPr lang="zh-CN" altLang="en-US" sz="3200" b="1" dirty="0">
                <a:solidFill>
                  <a:schemeClr val="accent2"/>
                </a:solidFill>
                <a:latin typeface="Arial"/>
                <a:cs typeface="+mn-ea"/>
              </a:rPr>
              <a:t>首页</a:t>
            </a:r>
            <a:r>
              <a:rPr lang="en-US" altLang="zh-CN" sz="3200" b="1" dirty="0">
                <a:solidFill>
                  <a:schemeClr val="accent2"/>
                </a:solidFill>
                <a:latin typeface="Arial"/>
                <a:cs typeface="+mn-ea"/>
              </a:rPr>
              <a:t>——</a:t>
            </a:r>
            <a:r>
              <a:rPr lang="zh-CN" altLang="en-US" sz="3200" b="1" dirty="0">
                <a:solidFill>
                  <a:schemeClr val="accent2"/>
                </a:solidFill>
                <a:latin typeface="Arial"/>
                <a:cs typeface="+mn-ea"/>
              </a:rPr>
              <a:t>客户端</a:t>
            </a:r>
          </a:p>
        </p:txBody>
      </p:sp>
      <p:pic>
        <p:nvPicPr>
          <p:cNvPr id="3" name="图片 2">
            <a:extLst>
              <a:ext uri="{FF2B5EF4-FFF2-40B4-BE49-F238E27FC236}">
                <a16:creationId xmlns:a16="http://schemas.microsoft.com/office/drawing/2014/main" id="{793F2D5C-3B9B-D4AB-6CE8-81ACE39CCDF5}"/>
              </a:ext>
            </a:extLst>
          </p:cNvPr>
          <p:cNvPicPr>
            <a:picLocks noChangeAspect="1"/>
          </p:cNvPicPr>
          <p:nvPr/>
        </p:nvPicPr>
        <p:blipFill rotWithShape="1">
          <a:blip r:embed="rId3"/>
          <a:srcRect r="8455"/>
          <a:stretch/>
        </p:blipFill>
        <p:spPr>
          <a:xfrm>
            <a:off x="1296751" y="216704"/>
            <a:ext cx="2818049" cy="6282351"/>
          </a:xfrm>
          <a:prstGeom prst="rect">
            <a:avLst/>
          </a:prstGeom>
        </p:spPr>
      </p:pic>
      <p:sp>
        <p:nvSpPr>
          <p:cNvPr id="18" name="文本框 17">
            <a:extLst>
              <a:ext uri="{FF2B5EF4-FFF2-40B4-BE49-F238E27FC236}">
                <a16:creationId xmlns:a16="http://schemas.microsoft.com/office/drawing/2014/main" id="{CE4BD3FB-A1A1-715A-3AAE-A2D57F30E224}"/>
              </a:ext>
            </a:extLst>
          </p:cNvPr>
          <p:cNvSpPr txBox="1"/>
          <p:nvPr/>
        </p:nvSpPr>
        <p:spPr>
          <a:xfrm>
            <a:off x="4375103" y="1039396"/>
            <a:ext cx="6096000" cy="3416320"/>
          </a:xfrm>
          <a:prstGeom prst="rect">
            <a:avLst/>
          </a:prstGeom>
          <a:noFill/>
        </p:spPr>
        <p:txBody>
          <a:bodyPr wrap="square">
            <a:spAutoFit/>
          </a:bodyPr>
          <a:lstStyle/>
          <a:p>
            <a:pPr marL="266700" algn="l"/>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频道栏</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：提供三种不同分类，分别是寻找车辆、已贴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和在库车辆（贴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GPS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的意思）</a:t>
            </a:r>
          </a:p>
          <a:p>
            <a:pPr marL="266700" algn="l">
              <a:tabLst>
                <a:tab pos="44005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algn="l">
              <a:tabLst>
                <a:tab pos="440055" algn="l"/>
              </a:tabLst>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搜索栏</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：默认显示搜索车辆，输入相关车辆车牌号，显示符合条件的车辆</a:t>
            </a:r>
          </a:p>
          <a:p>
            <a:pPr indent="266700" algn="l">
              <a:tabLst>
                <a:tab pos="44005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l">
              <a:tabLst>
                <a:tab pos="440055" algn="l"/>
              </a:tabLst>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内容</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533400" algn="l">
              <a:tabLst>
                <a:tab pos="44005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车辆名称：已生产的国内外各种车辆品牌</a:t>
            </a:r>
          </a:p>
          <a:p>
            <a:pPr marL="533400" algn="l">
              <a:tabLst>
                <a:tab pos="44005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车牌号：省份名称缩写</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六个数字字母组合组成</a:t>
            </a:r>
          </a:p>
          <a:p>
            <a:pPr marL="533400" algn="l">
              <a:tabLst>
                <a:tab pos="44005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车</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估价：车辆在车</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网站上的估价</a:t>
            </a:r>
          </a:p>
          <a:p>
            <a:pPr marL="533400" algn="l">
              <a:tabLst>
                <a:tab pos="44005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欠款金额：车主向该公司所欠款的金额</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533400" algn="l">
              <a:tabLst>
                <a:tab pos="440055" algn="l"/>
              </a:tabLst>
            </a:pP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9" name="文本框 94">
            <a:extLst>
              <a:ext uri="{FF2B5EF4-FFF2-40B4-BE49-F238E27FC236}">
                <a16:creationId xmlns:a16="http://schemas.microsoft.com/office/drawing/2014/main" id="{1C0E48E4-A09F-23B9-0487-04C132D4BB69}"/>
              </a:ext>
            </a:extLst>
          </p:cNvPr>
          <p:cNvSpPr txBox="1"/>
          <p:nvPr/>
        </p:nvSpPr>
        <p:spPr>
          <a:xfrm>
            <a:off x="4666230" y="4231968"/>
            <a:ext cx="3877985" cy="9233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spAutoFit/>
          </a:bodyPr>
          <a:lstStyle/>
          <a:p>
            <a:pPr algn="l">
              <a:tabLst>
                <a:tab pos="440055" algn="l"/>
              </a:tabLst>
            </a:pPr>
            <a:r>
              <a:rPr lang="zh-CN" kern="100" dirty="0">
                <a:effectLst/>
                <a:ea typeface="宋体" panose="02010600030101010101" pitchFamily="2" charset="-122"/>
                <a:cs typeface="Times New Roman" panose="02020603050405020304" pitchFamily="18" charset="0"/>
              </a:rPr>
              <a:t>上滑加载：数据需要分页显示，每页</a:t>
            </a:r>
          </a:p>
          <a:p>
            <a:pPr marL="1066800" indent="-1066800" algn="l">
              <a:tabLst>
                <a:tab pos="440055" algn="l"/>
              </a:tabLst>
            </a:pPr>
            <a:r>
              <a:rPr lang="zh-CN" kern="100" dirty="0">
                <a:effectLst/>
                <a:ea typeface="宋体" panose="02010600030101010101" pitchFamily="2" charset="-122"/>
                <a:cs typeface="Times New Roman" panose="02020603050405020304" pitchFamily="18" charset="0"/>
              </a:rPr>
              <a:t>展示</a:t>
            </a:r>
            <a:r>
              <a:rPr lang="en-US" kern="100" dirty="0">
                <a:effectLst/>
                <a:ea typeface="宋体" panose="02010600030101010101" pitchFamily="2" charset="-122"/>
                <a:cs typeface="Times New Roman" panose="02020603050405020304" pitchFamily="18" charset="0"/>
              </a:rPr>
              <a:t>3</a:t>
            </a:r>
            <a:r>
              <a:rPr lang="zh-CN" kern="100" dirty="0">
                <a:effectLst/>
                <a:ea typeface="宋体" panose="02010600030101010101" pitchFamily="2" charset="-122"/>
                <a:cs typeface="Times New Roman" panose="02020603050405020304" pitchFamily="18" charset="0"/>
              </a:rPr>
              <a:t>条记录，滑动每页边缘位置，</a:t>
            </a:r>
          </a:p>
          <a:p>
            <a:pPr marL="1066800" indent="-1066800" algn="l">
              <a:tabLst>
                <a:tab pos="440055" algn="l"/>
              </a:tabLst>
            </a:pPr>
            <a:r>
              <a:rPr lang="zh-CN" kern="100" dirty="0">
                <a:effectLst/>
                <a:ea typeface="宋体" panose="02010600030101010101" pitchFamily="2" charset="-122"/>
                <a:cs typeface="Times New Roman" panose="02020603050405020304" pitchFamily="18" charset="0"/>
              </a:rPr>
              <a:t>会自动向下加载</a:t>
            </a:r>
          </a:p>
        </p:txBody>
      </p:sp>
      <p:sp>
        <p:nvSpPr>
          <p:cNvPr id="21" name="文本框 20">
            <a:extLst>
              <a:ext uri="{FF2B5EF4-FFF2-40B4-BE49-F238E27FC236}">
                <a16:creationId xmlns:a16="http://schemas.microsoft.com/office/drawing/2014/main" id="{33C6D6FC-D420-99A4-A95D-046658704B43}"/>
              </a:ext>
            </a:extLst>
          </p:cNvPr>
          <p:cNvSpPr txBox="1"/>
          <p:nvPr/>
        </p:nvSpPr>
        <p:spPr>
          <a:xfrm>
            <a:off x="4375103" y="5495438"/>
            <a:ext cx="6096000" cy="646331"/>
          </a:xfrm>
          <a:prstGeom prst="rect">
            <a:avLst/>
          </a:prstGeom>
          <a:noFill/>
        </p:spPr>
        <p:txBody>
          <a:bodyPr wrap="square">
            <a:spAutoFit/>
          </a:bodyPr>
          <a:lstStyle/>
          <a:p>
            <a:pPr marL="1066800" indent="-1066800" algn="l">
              <a:tabLst>
                <a:tab pos="316230"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车辆详细信息</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：点击车辆标签，将展</a:t>
            </a:r>
          </a:p>
          <a:p>
            <a:pPr marL="1066800" indent="-1066800" algn="l">
              <a:tabLst>
                <a:tab pos="316230"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示更为详细的信息</a:t>
            </a:r>
          </a:p>
        </p:txBody>
      </p:sp>
    </p:spTree>
    <p:extLst>
      <p:ext uri="{BB962C8B-B14F-4D97-AF65-F5344CB8AC3E}">
        <p14:creationId xmlns:p14="http://schemas.microsoft.com/office/powerpoint/2010/main" val="281068963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88EC038-4AC2-5686-43D8-2A30BF270233}"/>
              </a:ext>
            </a:extLst>
          </p:cNvPr>
          <p:cNvSpPr txBox="1"/>
          <p:nvPr/>
        </p:nvSpPr>
        <p:spPr>
          <a:xfrm>
            <a:off x="5146093" y="1610465"/>
            <a:ext cx="4460240" cy="584775"/>
          </a:xfrm>
          <a:prstGeom prst="rect">
            <a:avLst/>
          </a:prstGeom>
          <a:noFill/>
        </p:spPr>
        <p:txBody>
          <a:bodyPr wrap="square" rtlCol="0">
            <a:spAutoFit/>
          </a:bodyPr>
          <a:lstStyle/>
          <a:p>
            <a:r>
              <a:rPr lang="en-US" altLang="zh-CN" sz="3200" b="1" dirty="0">
                <a:solidFill>
                  <a:schemeClr val="accent2"/>
                </a:solidFill>
                <a:latin typeface="Arial"/>
                <a:cs typeface="+mn-ea"/>
              </a:rPr>
              <a:t>4.</a:t>
            </a:r>
            <a:r>
              <a:rPr lang="zh-CN" altLang="en-US" sz="3200" b="1" dirty="0">
                <a:solidFill>
                  <a:schemeClr val="accent2"/>
                </a:solidFill>
                <a:latin typeface="Arial"/>
                <a:cs typeface="+mn-ea"/>
              </a:rPr>
              <a:t>车辆详细信息</a:t>
            </a:r>
          </a:p>
        </p:txBody>
      </p:sp>
      <p:pic>
        <p:nvPicPr>
          <p:cNvPr id="18" name="图片 17">
            <a:extLst>
              <a:ext uri="{FF2B5EF4-FFF2-40B4-BE49-F238E27FC236}">
                <a16:creationId xmlns:a16="http://schemas.microsoft.com/office/drawing/2014/main" id="{FCEC3FD0-2854-1694-EAE4-32B6C1C30004}"/>
              </a:ext>
            </a:extLst>
          </p:cNvPr>
          <p:cNvPicPr>
            <a:picLocks noChangeAspect="1"/>
          </p:cNvPicPr>
          <p:nvPr/>
        </p:nvPicPr>
        <p:blipFill>
          <a:blip r:embed="rId3"/>
          <a:stretch>
            <a:fillRect/>
          </a:stretch>
        </p:blipFill>
        <p:spPr>
          <a:xfrm>
            <a:off x="995731" y="998279"/>
            <a:ext cx="3820058" cy="5039428"/>
          </a:xfrm>
          <a:prstGeom prst="rect">
            <a:avLst/>
          </a:prstGeom>
        </p:spPr>
      </p:pic>
      <p:sp>
        <p:nvSpPr>
          <p:cNvPr id="19" name="文本框 18">
            <a:extLst>
              <a:ext uri="{FF2B5EF4-FFF2-40B4-BE49-F238E27FC236}">
                <a16:creationId xmlns:a16="http://schemas.microsoft.com/office/drawing/2014/main" id="{EEB89BFF-574D-E3FE-BEA9-D9A7511FBE9F}"/>
              </a:ext>
            </a:extLst>
          </p:cNvPr>
          <p:cNvSpPr txBox="1"/>
          <p:nvPr/>
        </p:nvSpPr>
        <p:spPr>
          <a:xfrm>
            <a:off x="4876697" y="2385213"/>
            <a:ext cx="5841949" cy="2862322"/>
          </a:xfrm>
          <a:prstGeom prst="rect">
            <a:avLst/>
          </a:prstGeom>
          <a:noFill/>
        </p:spPr>
        <p:txBody>
          <a:bodyPr wrap="square">
            <a:spAutoFit/>
          </a:bodyPr>
          <a:lstStyle/>
          <a:p>
            <a:pPr marL="266700" algn="l">
              <a:tabLst>
                <a:tab pos="440055" algn="l"/>
              </a:tabLst>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第一栏</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：展示车辆品牌款式、是否贴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GPS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、收车时间以及车辆现状</a:t>
            </a:r>
          </a:p>
          <a:p>
            <a:pPr indent="266700" algn="l">
              <a:tabLst>
                <a:tab pos="44005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algn="l">
              <a:tabLst>
                <a:tab pos="440055" algn="l"/>
              </a:tabLst>
            </a:pP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algn="l">
              <a:tabLst>
                <a:tab pos="440055" algn="l"/>
              </a:tabLst>
            </a:pP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algn="l">
              <a:tabLst>
                <a:tab pos="440055" algn="l"/>
              </a:tabLst>
            </a:pP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algn="l">
              <a:tabLst>
                <a:tab pos="440055" algn="l"/>
              </a:tabLst>
            </a:pP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algn="l">
              <a:tabLst>
                <a:tab pos="440055" algn="l"/>
              </a:tabLst>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第二栏</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：展示车辆具体信息，包括车主姓名、车主电话、订单编号、合同编号、项目名称、车辆属性、欠款金额以及贴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图片上传栏</a:t>
            </a:r>
          </a:p>
        </p:txBody>
      </p:sp>
    </p:spTree>
    <p:extLst>
      <p:ext uri="{BB962C8B-B14F-4D97-AF65-F5344CB8AC3E}">
        <p14:creationId xmlns:p14="http://schemas.microsoft.com/office/powerpoint/2010/main" val="207932448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88EC038-4AC2-5686-43D8-2A30BF270233}"/>
              </a:ext>
            </a:extLst>
          </p:cNvPr>
          <p:cNvSpPr txBox="1"/>
          <p:nvPr/>
        </p:nvSpPr>
        <p:spPr>
          <a:xfrm>
            <a:off x="4375103" y="1217386"/>
            <a:ext cx="4460240" cy="584775"/>
          </a:xfrm>
          <a:prstGeom prst="rect">
            <a:avLst/>
          </a:prstGeom>
          <a:noFill/>
        </p:spPr>
        <p:txBody>
          <a:bodyPr wrap="square" rtlCol="0">
            <a:spAutoFit/>
          </a:bodyPr>
          <a:lstStyle/>
          <a:p>
            <a:r>
              <a:rPr lang="en-US" altLang="zh-CN" sz="3200" b="1" dirty="0">
                <a:solidFill>
                  <a:schemeClr val="accent2"/>
                </a:solidFill>
                <a:latin typeface="Arial"/>
                <a:cs typeface="+mn-ea"/>
              </a:rPr>
              <a:t>5.</a:t>
            </a:r>
            <a:r>
              <a:rPr lang="zh-CN" altLang="en-US" sz="3200" b="1" dirty="0">
                <a:solidFill>
                  <a:schemeClr val="accent2"/>
                </a:solidFill>
                <a:latin typeface="Arial"/>
                <a:cs typeface="+mn-ea"/>
              </a:rPr>
              <a:t>员工个人信息</a:t>
            </a:r>
          </a:p>
        </p:txBody>
      </p:sp>
      <p:pic>
        <p:nvPicPr>
          <p:cNvPr id="4" name="图片 3">
            <a:extLst>
              <a:ext uri="{FF2B5EF4-FFF2-40B4-BE49-F238E27FC236}">
                <a16:creationId xmlns:a16="http://schemas.microsoft.com/office/drawing/2014/main" id="{CF9F3869-0CBE-EAE4-5DCD-FB5857268236}"/>
              </a:ext>
            </a:extLst>
          </p:cNvPr>
          <p:cNvPicPr>
            <a:picLocks noChangeAspect="1"/>
          </p:cNvPicPr>
          <p:nvPr/>
        </p:nvPicPr>
        <p:blipFill>
          <a:blip r:embed="rId3"/>
          <a:stretch>
            <a:fillRect/>
          </a:stretch>
        </p:blipFill>
        <p:spPr>
          <a:xfrm>
            <a:off x="1296751" y="1217386"/>
            <a:ext cx="2848373" cy="4601217"/>
          </a:xfrm>
          <a:prstGeom prst="rect">
            <a:avLst/>
          </a:prstGeom>
        </p:spPr>
      </p:pic>
      <p:sp>
        <p:nvSpPr>
          <p:cNvPr id="6" name="文本框 5">
            <a:extLst>
              <a:ext uri="{FF2B5EF4-FFF2-40B4-BE49-F238E27FC236}">
                <a16:creationId xmlns:a16="http://schemas.microsoft.com/office/drawing/2014/main" id="{063ACFC2-3462-E91B-CD97-6BC531E3CEE2}"/>
              </a:ext>
            </a:extLst>
          </p:cNvPr>
          <p:cNvSpPr txBox="1"/>
          <p:nvPr/>
        </p:nvSpPr>
        <p:spPr>
          <a:xfrm>
            <a:off x="4375103" y="1948333"/>
            <a:ext cx="6096000" cy="3139321"/>
          </a:xfrm>
          <a:prstGeom prst="rect">
            <a:avLst/>
          </a:prstGeom>
          <a:noFill/>
        </p:spPr>
        <p:txBody>
          <a:bodyPr wrap="square">
            <a:spAutoFit/>
          </a:bodyPr>
          <a:lstStyle/>
          <a:p>
            <a:pPr algn="just"/>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个人信息</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：点击该区域可以设置员工个人信息，包括头像、姓名、出生年月、性别、入职时间等</a:t>
            </a: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常用操作栏</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左右两栏分别为任务管理和成员管理，任务管理用以分配任务信息，成员管理用以管理下属成员</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下面一栏用以设置业务信息、往来单位和退出登录三个选项</a:t>
            </a:r>
          </a:p>
        </p:txBody>
      </p:sp>
    </p:spTree>
    <p:extLst>
      <p:ext uri="{BB962C8B-B14F-4D97-AF65-F5344CB8AC3E}">
        <p14:creationId xmlns:p14="http://schemas.microsoft.com/office/powerpoint/2010/main" val="253123695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88EC038-4AC2-5686-43D8-2A30BF270233}"/>
              </a:ext>
            </a:extLst>
          </p:cNvPr>
          <p:cNvSpPr txBox="1"/>
          <p:nvPr/>
        </p:nvSpPr>
        <p:spPr>
          <a:xfrm>
            <a:off x="4338320" y="351492"/>
            <a:ext cx="4460240" cy="584775"/>
          </a:xfrm>
          <a:prstGeom prst="rect">
            <a:avLst/>
          </a:prstGeom>
          <a:noFill/>
        </p:spPr>
        <p:txBody>
          <a:bodyPr wrap="square" rtlCol="0">
            <a:spAutoFit/>
          </a:bodyPr>
          <a:lstStyle/>
          <a:p>
            <a:r>
              <a:rPr lang="en-US" altLang="zh-CN" sz="3200" b="1" dirty="0">
                <a:solidFill>
                  <a:schemeClr val="accent2"/>
                </a:solidFill>
                <a:latin typeface="Arial"/>
                <a:cs typeface="+mn-ea"/>
              </a:rPr>
              <a:t>6.</a:t>
            </a:r>
            <a:r>
              <a:rPr lang="zh-CN" altLang="en-US" sz="3200" b="1" dirty="0">
                <a:solidFill>
                  <a:schemeClr val="accent2"/>
                </a:solidFill>
                <a:latin typeface="Arial"/>
                <a:cs typeface="+mn-ea"/>
              </a:rPr>
              <a:t>首页</a:t>
            </a:r>
            <a:r>
              <a:rPr lang="en-US" altLang="zh-CN" sz="3200" b="1" dirty="0">
                <a:solidFill>
                  <a:schemeClr val="accent2"/>
                </a:solidFill>
                <a:latin typeface="Arial"/>
                <a:cs typeface="+mn-ea"/>
              </a:rPr>
              <a:t>——</a:t>
            </a:r>
            <a:r>
              <a:rPr lang="zh-CN" altLang="en-US" sz="3200" b="1" dirty="0">
                <a:solidFill>
                  <a:schemeClr val="accent2"/>
                </a:solidFill>
                <a:latin typeface="Arial"/>
                <a:cs typeface="+mn-ea"/>
              </a:rPr>
              <a:t>管理端</a:t>
            </a:r>
          </a:p>
        </p:txBody>
      </p:sp>
      <p:pic>
        <p:nvPicPr>
          <p:cNvPr id="3" name="图片 2">
            <a:extLst>
              <a:ext uri="{FF2B5EF4-FFF2-40B4-BE49-F238E27FC236}">
                <a16:creationId xmlns:a16="http://schemas.microsoft.com/office/drawing/2014/main" id="{D8ED4685-A0F5-1DF3-7B26-B203DE47499A}"/>
              </a:ext>
            </a:extLst>
          </p:cNvPr>
          <p:cNvPicPr>
            <a:picLocks noChangeAspect="1"/>
          </p:cNvPicPr>
          <p:nvPr/>
        </p:nvPicPr>
        <p:blipFill>
          <a:blip r:embed="rId3"/>
          <a:stretch>
            <a:fillRect/>
          </a:stretch>
        </p:blipFill>
        <p:spPr>
          <a:xfrm>
            <a:off x="1320800" y="306660"/>
            <a:ext cx="2749115" cy="6244680"/>
          </a:xfrm>
          <a:prstGeom prst="rect">
            <a:avLst/>
          </a:prstGeom>
        </p:spPr>
      </p:pic>
      <p:sp>
        <p:nvSpPr>
          <p:cNvPr id="5" name="文本框 4">
            <a:extLst>
              <a:ext uri="{FF2B5EF4-FFF2-40B4-BE49-F238E27FC236}">
                <a16:creationId xmlns:a16="http://schemas.microsoft.com/office/drawing/2014/main" id="{F029907A-9564-DC00-6673-3F7A201E1F69}"/>
              </a:ext>
            </a:extLst>
          </p:cNvPr>
          <p:cNvSpPr txBox="1"/>
          <p:nvPr/>
        </p:nvSpPr>
        <p:spPr>
          <a:xfrm>
            <a:off x="4338320" y="1412806"/>
            <a:ext cx="6096000" cy="4801314"/>
          </a:xfrm>
          <a:prstGeom prst="rect">
            <a:avLst/>
          </a:prstGeom>
          <a:noFill/>
        </p:spPr>
        <p:txBody>
          <a:bodyPr wrap="square">
            <a:spAutoFit/>
          </a:bodyPr>
          <a:lstStyle/>
          <a:p>
            <a:pPr algn="just"/>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频道栏</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：分为寻找车辆、已贴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GPS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在库车辆三个栏目</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搜索栏</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：用以搜索车辆信息，默认显示搜索车辆，分搜索和取消两个选项</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具体内容栏</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533400"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车牌</a:t>
            </a:r>
          </a:p>
          <a:p>
            <a:pPr marL="533400"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车主姓名</a:t>
            </a:r>
          </a:p>
          <a:p>
            <a:pPr marL="533400"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欠款金额</a:t>
            </a:r>
          </a:p>
          <a:p>
            <a:pPr marL="533400"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车</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估价</a:t>
            </a:r>
          </a:p>
          <a:p>
            <a:pPr marL="533400"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分配队伍</a:t>
            </a:r>
          </a:p>
          <a:p>
            <a:pPr marL="533400"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项目名称</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待审核（两种状态，审核后会显示审核通过）</a:t>
            </a: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上滑加载</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：数据需要分页显示，每页展示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条记录，滑动每页边缘位置，会自动向下加载</a:t>
            </a:r>
          </a:p>
        </p:txBody>
      </p:sp>
    </p:spTree>
    <p:extLst>
      <p:ext uri="{BB962C8B-B14F-4D97-AF65-F5344CB8AC3E}">
        <p14:creationId xmlns:p14="http://schemas.microsoft.com/office/powerpoint/2010/main" val="46570644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88EC038-4AC2-5686-43D8-2A30BF270233}"/>
              </a:ext>
            </a:extLst>
          </p:cNvPr>
          <p:cNvSpPr txBox="1"/>
          <p:nvPr/>
        </p:nvSpPr>
        <p:spPr>
          <a:xfrm>
            <a:off x="4470400" y="1056944"/>
            <a:ext cx="4460240" cy="584775"/>
          </a:xfrm>
          <a:prstGeom prst="rect">
            <a:avLst/>
          </a:prstGeom>
          <a:noFill/>
        </p:spPr>
        <p:txBody>
          <a:bodyPr wrap="square" rtlCol="0">
            <a:spAutoFit/>
          </a:bodyPr>
          <a:lstStyle/>
          <a:p>
            <a:r>
              <a:rPr lang="en-US" altLang="zh-CN" sz="3200" b="1" dirty="0">
                <a:solidFill>
                  <a:schemeClr val="accent2"/>
                </a:solidFill>
                <a:latin typeface="Arial"/>
                <a:cs typeface="+mn-ea"/>
              </a:rPr>
              <a:t>7.</a:t>
            </a:r>
            <a:r>
              <a:rPr lang="zh-CN" altLang="en-US" sz="3200" b="1" dirty="0">
                <a:solidFill>
                  <a:schemeClr val="accent2"/>
                </a:solidFill>
                <a:latin typeface="Arial"/>
                <a:cs typeface="+mn-ea"/>
              </a:rPr>
              <a:t>管理页面</a:t>
            </a:r>
          </a:p>
        </p:txBody>
      </p:sp>
      <p:pic>
        <p:nvPicPr>
          <p:cNvPr id="4" name="图片 3">
            <a:extLst>
              <a:ext uri="{FF2B5EF4-FFF2-40B4-BE49-F238E27FC236}">
                <a16:creationId xmlns:a16="http://schemas.microsoft.com/office/drawing/2014/main" id="{E96BD60E-59F2-16EB-56AB-3B66E7F310E9}"/>
              </a:ext>
            </a:extLst>
          </p:cNvPr>
          <p:cNvPicPr>
            <a:picLocks noChangeAspect="1"/>
          </p:cNvPicPr>
          <p:nvPr/>
        </p:nvPicPr>
        <p:blipFill>
          <a:blip r:embed="rId3"/>
          <a:stretch>
            <a:fillRect/>
          </a:stretch>
        </p:blipFill>
        <p:spPr>
          <a:xfrm>
            <a:off x="1706710" y="1056944"/>
            <a:ext cx="2438740" cy="4744112"/>
          </a:xfrm>
          <a:prstGeom prst="rect">
            <a:avLst/>
          </a:prstGeom>
        </p:spPr>
      </p:pic>
      <p:pic>
        <p:nvPicPr>
          <p:cNvPr id="7" name="图片 6">
            <a:extLst>
              <a:ext uri="{FF2B5EF4-FFF2-40B4-BE49-F238E27FC236}">
                <a16:creationId xmlns:a16="http://schemas.microsoft.com/office/drawing/2014/main" id="{0E6C3E73-EF8B-2193-A804-293F1DD6BE39}"/>
              </a:ext>
            </a:extLst>
          </p:cNvPr>
          <p:cNvPicPr>
            <a:picLocks noChangeAspect="1"/>
          </p:cNvPicPr>
          <p:nvPr/>
        </p:nvPicPr>
        <p:blipFill>
          <a:blip r:embed="rId4"/>
          <a:stretch>
            <a:fillRect/>
          </a:stretch>
        </p:blipFill>
        <p:spPr>
          <a:xfrm>
            <a:off x="4470400" y="1828577"/>
            <a:ext cx="2438740" cy="3972479"/>
          </a:xfrm>
          <a:prstGeom prst="rect">
            <a:avLst/>
          </a:prstGeom>
        </p:spPr>
      </p:pic>
      <p:grpSp>
        <p:nvGrpSpPr>
          <p:cNvPr id="8" name="组合 7">
            <a:extLst>
              <a:ext uri="{FF2B5EF4-FFF2-40B4-BE49-F238E27FC236}">
                <a16:creationId xmlns:a16="http://schemas.microsoft.com/office/drawing/2014/main" id="{039A1334-5CFD-ECD9-3776-5311E340988F}"/>
              </a:ext>
            </a:extLst>
          </p:cNvPr>
          <p:cNvGrpSpPr/>
          <p:nvPr/>
        </p:nvGrpSpPr>
        <p:grpSpPr>
          <a:xfrm>
            <a:off x="7774445" y="1348040"/>
            <a:ext cx="4129341" cy="4103482"/>
            <a:chOff x="1553985" y="1605522"/>
            <a:chExt cx="4129341" cy="4103482"/>
          </a:xfrm>
        </p:grpSpPr>
        <p:grpSp>
          <p:nvGrpSpPr>
            <p:cNvPr id="10" name="Group 231">
              <a:extLst>
                <a:ext uri="{FF2B5EF4-FFF2-40B4-BE49-F238E27FC236}">
                  <a16:creationId xmlns:a16="http://schemas.microsoft.com/office/drawing/2014/main" id="{37B9BB93-62CF-B075-383E-1FE407E38F10}"/>
                </a:ext>
              </a:extLst>
            </p:cNvPr>
            <p:cNvGrpSpPr/>
            <p:nvPr/>
          </p:nvGrpSpPr>
          <p:grpSpPr>
            <a:xfrm>
              <a:off x="1656519" y="2146621"/>
              <a:ext cx="3988104" cy="3562383"/>
              <a:chOff x="1233504" y="2626681"/>
              <a:chExt cx="3988104" cy="3562383"/>
            </a:xfrm>
          </p:grpSpPr>
          <p:grpSp>
            <p:nvGrpSpPr>
              <p:cNvPr id="20" name="Group 197">
                <a:extLst>
                  <a:ext uri="{FF2B5EF4-FFF2-40B4-BE49-F238E27FC236}">
                    <a16:creationId xmlns:a16="http://schemas.microsoft.com/office/drawing/2014/main" id="{016E287A-3D6E-25F8-AE34-5DC1FFC3BE60}"/>
                  </a:ext>
                </a:extLst>
              </p:cNvPr>
              <p:cNvGrpSpPr/>
              <p:nvPr/>
            </p:nvGrpSpPr>
            <p:grpSpPr>
              <a:xfrm>
                <a:off x="1233504" y="2626681"/>
                <a:ext cx="3988104" cy="3562383"/>
                <a:chOff x="4345919" y="2369569"/>
                <a:chExt cx="3466521" cy="3096478"/>
              </a:xfrm>
              <a:solidFill>
                <a:srgbClr val="FFFFFF">
                  <a:lumMod val="95000"/>
                </a:srgbClr>
              </a:solidFill>
            </p:grpSpPr>
            <p:sp>
              <p:nvSpPr>
                <p:cNvPr id="41" name="Freeform 482">
                  <a:extLst>
                    <a:ext uri="{FF2B5EF4-FFF2-40B4-BE49-F238E27FC236}">
                      <a16:creationId xmlns:a16="http://schemas.microsoft.com/office/drawing/2014/main" id="{68074953-2D4E-768B-7E49-341A48774986}"/>
                    </a:ext>
                  </a:extLst>
                </p:cNvPr>
                <p:cNvSpPr/>
                <p:nvPr/>
              </p:nvSpPr>
              <p:spPr bwMode="auto">
                <a:xfrm>
                  <a:off x="6558359" y="5246211"/>
                  <a:ext cx="120479" cy="120479"/>
                </a:xfrm>
                <a:custGeom>
                  <a:avLst/>
                  <a:gdLst>
                    <a:gd name="T0" fmla="*/ 373 w 434"/>
                    <a:gd name="T1" fmla="*/ 0 h 436"/>
                    <a:gd name="T2" fmla="*/ 434 w 434"/>
                    <a:gd name="T3" fmla="*/ 375 h 436"/>
                    <a:gd name="T4" fmla="*/ 60 w 434"/>
                    <a:gd name="T5" fmla="*/ 436 h 436"/>
                    <a:gd name="T6" fmla="*/ 0 w 434"/>
                    <a:gd name="T7" fmla="*/ 61 h 436"/>
                    <a:gd name="T8" fmla="*/ 373 w 434"/>
                    <a:gd name="T9" fmla="*/ 0 h 436"/>
                  </a:gdLst>
                  <a:ahLst/>
                  <a:cxnLst>
                    <a:cxn ang="0">
                      <a:pos x="T0" y="T1"/>
                    </a:cxn>
                    <a:cxn ang="0">
                      <a:pos x="T2" y="T3"/>
                    </a:cxn>
                    <a:cxn ang="0">
                      <a:pos x="T4" y="T5"/>
                    </a:cxn>
                    <a:cxn ang="0">
                      <a:pos x="T6" y="T7"/>
                    </a:cxn>
                    <a:cxn ang="0">
                      <a:pos x="T8" y="T9"/>
                    </a:cxn>
                  </a:cxnLst>
                  <a:rect l="0" t="0" r="r" b="b"/>
                  <a:pathLst>
                    <a:path w="434" h="436">
                      <a:moveTo>
                        <a:pt x="373" y="0"/>
                      </a:moveTo>
                      <a:cubicBezTo>
                        <a:pt x="246" y="178"/>
                        <a:pt x="257" y="247"/>
                        <a:pt x="434" y="375"/>
                      </a:cubicBezTo>
                      <a:cubicBezTo>
                        <a:pt x="257" y="247"/>
                        <a:pt x="188" y="258"/>
                        <a:pt x="60" y="436"/>
                      </a:cubicBezTo>
                      <a:cubicBezTo>
                        <a:pt x="188" y="258"/>
                        <a:pt x="177" y="189"/>
                        <a:pt x="0" y="61"/>
                      </a:cubicBezTo>
                      <a:cubicBezTo>
                        <a:pt x="177" y="189"/>
                        <a:pt x="246" y="178"/>
                        <a:pt x="3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grpSp>
              <p:nvGrpSpPr>
                <p:cNvPr id="42" name="Group 196">
                  <a:extLst>
                    <a:ext uri="{FF2B5EF4-FFF2-40B4-BE49-F238E27FC236}">
                      <a16:creationId xmlns:a16="http://schemas.microsoft.com/office/drawing/2014/main" id="{F1FCAD16-1E40-81A7-3E15-EA76618EBD00}"/>
                    </a:ext>
                  </a:extLst>
                </p:cNvPr>
                <p:cNvGrpSpPr/>
                <p:nvPr/>
              </p:nvGrpSpPr>
              <p:grpSpPr>
                <a:xfrm>
                  <a:off x="4345919" y="2369569"/>
                  <a:ext cx="3466521" cy="3096478"/>
                  <a:chOff x="4345919" y="2369569"/>
                  <a:chExt cx="3466521" cy="3096478"/>
                </a:xfrm>
                <a:grpFill/>
              </p:grpSpPr>
              <p:sp>
                <p:nvSpPr>
                  <p:cNvPr id="43" name="Freeform 452">
                    <a:extLst>
                      <a:ext uri="{FF2B5EF4-FFF2-40B4-BE49-F238E27FC236}">
                        <a16:creationId xmlns:a16="http://schemas.microsoft.com/office/drawing/2014/main" id="{AE984809-0872-1C8D-55AF-B2133BD7AFCD}"/>
                      </a:ext>
                    </a:extLst>
                  </p:cNvPr>
                  <p:cNvSpPr>
                    <a:spLocks noEditPoints="1"/>
                  </p:cNvSpPr>
                  <p:nvPr/>
                </p:nvSpPr>
                <p:spPr bwMode="auto">
                  <a:xfrm>
                    <a:off x="4666676" y="2799853"/>
                    <a:ext cx="160379" cy="160379"/>
                  </a:xfrm>
                  <a:custGeom>
                    <a:avLst/>
                    <a:gdLst>
                      <a:gd name="T0" fmla="*/ 499 w 581"/>
                      <a:gd name="T1" fmla="*/ 89 h 581"/>
                      <a:gd name="T2" fmla="*/ 496 w 581"/>
                      <a:gd name="T3" fmla="*/ 85 h 581"/>
                      <a:gd name="T4" fmla="*/ 495 w 581"/>
                      <a:gd name="T5" fmla="*/ 85 h 581"/>
                      <a:gd name="T6" fmla="*/ 290 w 581"/>
                      <a:gd name="T7" fmla="*/ 0 h 581"/>
                      <a:gd name="T8" fmla="*/ 92 w 581"/>
                      <a:gd name="T9" fmla="*/ 79 h 581"/>
                      <a:gd name="T10" fmla="*/ 87 w 581"/>
                      <a:gd name="T11" fmla="*/ 83 h 581"/>
                      <a:gd name="T12" fmla="*/ 85 w 581"/>
                      <a:gd name="T13" fmla="*/ 85 h 581"/>
                      <a:gd name="T14" fmla="*/ 0 w 581"/>
                      <a:gd name="T15" fmla="*/ 291 h 581"/>
                      <a:gd name="T16" fmla="*/ 85 w 581"/>
                      <a:gd name="T17" fmla="*/ 496 h 581"/>
                      <a:gd name="T18" fmla="*/ 290 w 581"/>
                      <a:gd name="T19" fmla="*/ 581 h 581"/>
                      <a:gd name="T20" fmla="*/ 496 w 581"/>
                      <a:gd name="T21" fmla="*/ 496 h 581"/>
                      <a:gd name="T22" fmla="*/ 581 w 581"/>
                      <a:gd name="T23" fmla="*/ 291 h 581"/>
                      <a:gd name="T24" fmla="*/ 499 w 581"/>
                      <a:gd name="T25" fmla="*/ 89 h 581"/>
                      <a:gd name="T26" fmla="*/ 336 w 581"/>
                      <a:gd name="T27" fmla="*/ 571 h 581"/>
                      <a:gd name="T28" fmla="*/ 304 w 581"/>
                      <a:gd name="T29" fmla="*/ 574 h 581"/>
                      <a:gd name="T30" fmla="*/ 290 w 581"/>
                      <a:gd name="T31" fmla="*/ 575 h 581"/>
                      <a:gd name="T32" fmla="*/ 277 w 581"/>
                      <a:gd name="T33" fmla="*/ 574 h 581"/>
                      <a:gd name="T34" fmla="*/ 245 w 581"/>
                      <a:gd name="T35" fmla="*/ 571 h 581"/>
                      <a:gd name="T36" fmla="*/ 6 w 581"/>
                      <a:gd name="T37" fmla="*/ 294 h 581"/>
                      <a:gd name="T38" fmla="*/ 6 w 581"/>
                      <a:gd name="T39" fmla="*/ 291 h 581"/>
                      <a:gd name="T40" fmla="*/ 6 w 581"/>
                      <a:gd name="T41" fmla="*/ 287 h 581"/>
                      <a:gd name="T42" fmla="*/ 92 w 581"/>
                      <a:gd name="T43" fmla="*/ 87 h 581"/>
                      <a:gd name="T44" fmla="*/ 96 w 581"/>
                      <a:gd name="T45" fmla="*/ 83 h 581"/>
                      <a:gd name="T46" fmla="*/ 245 w 581"/>
                      <a:gd name="T47" fmla="*/ 10 h 581"/>
                      <a:gd name="T48" fmla="*/ 277 w 581"/>
                      <a:gd name="T49" fmla="*/ 7 h 581"/>
                      <a:gd name="T50" fmla="*/ 290 w 581"/>
                      <a:gd name="T51" fmla="*/ 6 h 581"/>
                      <a:gd name="T52" fmla="*/ 304 w 581"/>
                      <a:gd name="T53" fmla="*/ 7 h 581"/>
                      <a:gd name="T54" fmla="*/ 336 w 581"/>
                      <a:gd name="T55" fmla="*/ 10 h 581"/>
                      <a:gd name="T56" fmla="*/ 491 w 581"/>
                      <a:gd name="T57" fmla="*/ 89 h 581"/>
                      <a:gd name="T58" fmla="*/ 495 w 581"/>
                      <a:gd name="T59" fmla="*/ 93 h 581"/>
                      <a:gd name="T60" fmla="*/ 575 w 581"/>
                      <a:gd name="T61" fmla="*/ 287 h 581"/>
                      <a:gd name="T62" fmla="*/ 575 w 581"/>
                      <a:gd name="T63" fmla="*/ 291 h 581"/>
                      <a:gd name="T64" fmla="*/ 575 w 581"/>
                      <a:gd name="T65" fmla="*/ 294 h 581"/>
                      <a:gd name="T66" fmla="*/ 336 w 581"/>
                      <a:gd name="T67" fmla="*/ 571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1" h="581">
                        <a:moveTo>
                          <a:pt x="499" y="89"/>
                        </a:moveTo>
                        <a:cubicBezTo>
                          <a:pt x="498" y="88"/>
                          <a:pt x="497" y="87"/>
                          <a:pt x="496" y="85"/>
                        </a:cubicBezTo>
                        <a:cubicBezTo>
                          <a:pt x="495" y="85"/>
                          <a:pt x="495" y="85"/>
                          <a:pt x="495" y="85"/>
                        </a:cubicBezTo>
                        <a:cubicBezTo>
                          <a:pt x="440" y="30"/>
                          <a:pt x="368" y="0"/>
                          <a:pt x="290" y="0"/>
                        </a:cubicBezTo>
                        <a:cubicBezTo>
                          <a:pt x="216" y="0"/>
                          <a:pt x="146" y="28"/>
                          <a:pt x="92" y="79"/>
                        </a:cubicBezTo>
                        <a:cubicBezTo>
                          <a:pt x="90" y="80"/>
                          <a:pt x="89" y="82"/>
                          <a:pt x="87" y="83"/>
                        </a:cubicBezTo>
                        <a:cubicBezTo>
                          <a:pt x="87" y="84"/>
                          <a:pt x="86" y="84"/>
                          <a:pt x="85" y="85"/>
                        </a:cubicBezTo>
                        <a:cubicBezTo>
                          <a:pt x="30" y="140"/>
                          <a:pt x="0" y="213"/>
                          <a:pt x="0" y="291"/>
                        </a:cubicBezTo>
                        <a:cubicBezTo>
                          <a:pt x="0" y="368"/>
                          <a:pt x="30" y="441"/>
                          <a:pt x="85" y="496"/>
                        </a:cubicBezTo>
                        <a:cubicBezTo>
                          <a:pt x="140" y="551"/>
                          <a:pt x="213" y="581"/>
                          <a:pt x="290" y="581"/>
                        </a:cubicBezTo>
                        <a:cubicBezTo>
                          <a:pt x="368" y="581"/>
                          <a:pt x="441" y="551"/>
                          <a:pt x="496" y="496"/>
                        </a:cubicBezTo>
                        <a:cubicBezTo>
                          <a:pt x="551" y="441"/>
                          <a:pt x="581" y="368"/>
                          <a:pt x="581" y="291"/>
                        </a:cubicBezTo>
                        <a:cubicBezTo>
                          <a:pt x="581" y="215"/>
                          <a:pt x="552" y="143"/>
                          <a:pt x="499" y="89"/>
                        </a:cubicBezTo>
                        <a:close/>
                        <a:moveTo>
                          <a:pt x="336" y="571"/>
                        </a:moveTo>
                        <a:cubicBezTo>
                          <a:pt x="325" y="573"/>
                          <a:pt x="315" y="574"/>
                          <a:pt x="304" y="574"/>
                        </a:cubicBezTo>
                        <a:cubicBezTo>
                          <a:pt x="299" y="575"/>
                          <a:pt x="295" y="575"/>
                          <a:pt x="290" y="575"/>
                        </a:cubicBezTo>
                        <a:cubicBezTo>
                          <a:pt x="286" y="575"/>
                          <a:pt x="281" y="575"/>
                          <a:pt x="277" y="574"/>
                        </a:cubicBezTo>
                        <a:cubicBezTo>
                          <a:pt x="266" y="574"/>
                          <a:pt x="256" y="573"/>
                          <a:pt x="245" y="571"/>
                        </a:cubicBezTo>
                        <a:cubicBezTo>
                          <a:pt x="111" y="549"/>
                          <a:pt x="8" y="433"/>
                          <a:pt x="6" y="294"/>
                        </a:cubicBezTo>
                        <a:cubicBezTo>
                          <a:pt x="6" y="293"/>
                          <a:pt x="6" y="292"/>
                          <a:pt x="6" y="291"/>
                        </a:cubicBezTo>
                        <a:cubicBezTo>
                          <a:pt x="6" y="289"/>
                          <a:pt x="6" y="288"/>
                          <a:pt x="6" y="287"/>
                        </a:cubicBezTo>
                        <a:cubicBezTo>
                          <a:pt x="7" y="209"/>
                          <a:pt x="40" y="138"/>
                          <a:pt x="92" y="87"/>
                        </a:cubicBezTo>
                        <a:cubicBezTo>
                          <a:pt x="93" y="86"/>
                          <a:pt x="95" y="85"/>
                          <a:pt x="96" y="83"/>
                        </a:cubicBezTo>
                        <a:cubicBezTo>
                          <a:pt x="137" y="45"/>
                          <a:pt x="188" y="19"/>
                          <a:pt x="245" y="10"/>
                        </a:cubicBezTo>
                        <a:cubicBezTo>
                          <a:pt x="256" y="8"/>
                          <a:pt x="266" y="7"/>
                          <a:pt x="277" y="7"/>
                        </a:cubicBezTo>
                        <a:cubicBezTo>
                          <a:pt x="281" y="6"/>
                          <a:pt x="286" y="6"/>
                          <a:pt x="290" y="6"/>
                        </a:cubicBezTo>
                        <a:cubicBezTo>
                          <a:pt x="295" y="6"/>
                          <a:pt x="299" y="6"/>
                          <a:pt x="304" y="7"/>
                        </a:cubicBezTo>
                        <a:cubicBezTo>
                          <a:pt x="315" y="7"/>
                          <a:pt x="325" y="8"/>
                          <a:pt x="336" y="10"/>
                        </a:cubicBezTo>
                        <a:cubicBezTo>
                          <a:pt x="396" y="20"/>
                          <a:pt x="449" y="48"/>
                          <a:pt x="491" y="89"/>
                        </a:cubicBezTo>
                        <a:cubicBezTo>
                          <a:pt x="492" y="90"/>
                          <a:pt x="494" y="92"/>
                          <a:pt x="495" y="93"/>
                        </a:cubicBezTo>
                        <a:cubicBezTo>
                          <a:pt x="544" y="144"/>
                          <a:pt x="574" y="212"/>
                          <a:pt x="575" y="287"/>
                        </a:cubicBezTo>
                        <a:cubicBezTo>
                          <a:pt x="575" y="288"/>
                          <a:pt x="575" y="289"/>
                          <a:pt x="575" y="291"/>
                        </a:cubicBezTo>
                        <a:cubicBezTo>
                          <a:pt x="575" y="292"/>
                          <a:pt x="575" y="293"/>
                          <a:pt x="575" y="294"/>
                        </a:cubicBezTo>
                        <a:cubicBezTo>
                          <a:pt x="573" y="433"/>
                          <a:pt x="470" y="549"/>
                          <a:pt x="336" y="5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44" name="Freeform 453">
                    <a:extLst>
                      <a:ext uri="{FF2B5EF4-FFF2-40B4-BE49-F238E27FC236}">
                        <a16:creationId xmlns:a16="http://schemas.microsoft.com/office/drawing/2014/main" id="{183D3B96-FC77-9FEB-D5E3-5C8F434DC429}"/>
                      </a:ext>
                    </a:extLst>
                  </p:cNvPr>
                  <p:cNvSpPr>
                    <a:spLocks noEditPoints="1"/>
                  </p:cNvSpPr>
                  <p:nvPr/>
                </p:nvSpPr>
                <p:spPr bwMode="auto">
                  <a:xfrm>
                    <a:off x="4663547" y="2796724"/>
                    <a:ext cx="167419" cy="167419"/>
                  </a:xfrm>
                  <a:custGeom>
                    <a:avLst/>
                    <a:gdLst>
                      <a:gd name="T0" fmla="*/ 303 w 607"/>
                      <a:gd name="T1" fmla="*/ 607 h 607"/>
                      <a:gd name="T2" fmla="*/ 89 w 607"/>
                      <a:gd name="T3" fmla="*/ 518 h 607"/>
                      <a:gd name="T4" fmla="*/ 0 w 607"/>
                      <a:gd name="T5" fmla="*/ 304 h 607"/>
                      <a:gd name="T6" fmla="*/ 89 w 607"/>
                      <a:gd name="T7" fmla="*/ 89 h 607"/>
                      <a:gd name="T8" fmla="*/ 91 w 607"/>
                      <a:gd name="T9" fmla="*/ 87 h 607"/>
                      <a:gd name="T10" fmla="*/ 96 w 607"/>
                      <a:gd name="T11" fmla="*/ 82 h 607"/>
                      <a:gd name="T12" fmla="*/ 303 w 607"/>
                      <a:gd name="T13" fmla="*/ 0 h 607"/>
                      <a:gd name="T14" fmla="*/ 517 w 607"/>
                      <a:gd name="T15" fmla="*/ 88 h 607"/>
                      <a:gd name="T16" fmla="*/ 518 w 607"/>
                      <a:gd name="T17" fmla="*/ 89 h 607"/>
                      <a:gd name="T18" fmla="*/ 522 w 607"/>
                      <a:gd name="T19" fmla="*/ 93 h 607"/>
                      <a:gd name="T20" fmla="*/ 607 w 607"/>
                      <a:gd name="T21" fmla="*/ 304 h 607"/>
                      <a:gd name="T22" fmla="*/ 518 w 607"/>
                      <a:gd name="T23" fmla="*/ 518 h 607"/>
                      <a:gd name="T24" fmla="*/ 303 w 607"/>
                      <a:gd name="T25" fmla="*/ 607 h 607"/>
                      <a:gd name="T26" fmla="*/ 303 w 607"/>
                      <a:gd name="T27" fmla="*/ 32 h 607"/>
                      <a:gd name="T28" fmla="*/ 291 w 607"/>
                      <a:gd name="T29" fmla="*/ 33 h 607"/>
                      <a:gd name="T30" fmla="*/ 260 w 607"/>
                      <a:gd name="T31" fmla="*/ 36 h 607"/>
                      <a:gd name="T32" fmla="*/ 118 w 607"/>
                      <a:gd name="T33" fmla="*/ 106 h 607"/>
                      <a:gd name="T34" fmla="*/ 114 w 607"/>
                      <a:gd name="T35" fmla="*/ 110 h 607"/>
                      <a:gd name="T36" fmla="*/ 32 w 607"/>
                      <a:gd name="T37" fmla="*/ 301 h 607"/>
                      <a:gd name="T38" fmla="*/ 32 w 607"/>
                      <a:gd name="T39" fmla="*/ 304 h 607"/>
                      <a:gd name="T40" fmla="*/ 32 w 607"/>
                      <a:gd name="T41" fmla="*/ 306 h 607"/>
                      <a:gd name="T42" fmla="*/ 260 w 607"/>
                      <a:gd name="T43" fmla="*/ 571 h 607"/>
                      <a:gd name="T44" fmla="*/ 291 w 607"/>
                      <a:gd name="T45" fmla="*/ 574 h 607"/>
                      <a:gd name="T46" fmla="*/ 316 w 607"/>
                      <a:gd name="T47" fmla="*/ 574 h 607"/>
                      <a:gd name="T48" fmla="*/ 347 w 607"/>
                      <a:gd name="T49" fmla="*/ 571 h 607"/>
                      <a:gd name="T50" fmla="*/ 347 w 607"/>
                      <a:gd name="T51" fmla="*/ 571 h 607"/>
                      <a:gd name="T52" fmla="*/ 574 w 607"/>
                      <a:gd name="T53" fmla="*/ 306 h 607"/>
                      <a:gd name="T54" fmla="*/ 574 w 607"/>
                      <a:gd name="T55" fmla="*/ 304 h 607"/>
                      <a:gd name="T56" fmla="*/ 574 w 607"/>
                      <a:gd name="T57" fmla="*/ 301 h 607"/>
                      <a:gd name="T58" fmla="*/ 499 w 607"/>
                      <a:gd name="T59" fmla="*/ 116 h 607"/>
                      <a:gd name="T60" fmla="*/ 494 w 607"/>
                      <a:gd name="T61" fmla="*/ 111 h 607"/>
                      <a:gd name="T62" fmla="*/ 347 w 607"/>
                      <a:gd name="T63" fmla="*/ 36 h 607"/>
                      <a:gd name="T64" fmla="*/ 316 w 607"/>
                      <a:gd name="T65" fmla="*/ 33 h 607"/>
                      <a:gd name="T66" fmla="*/ 303 w 607"/>
                      <a:gd name="T67" fmla="*/ 32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7" h="607">
                        <a:moveTo>
                          <a:pt x="303" y="607"/>
                        </a:moveTo>
                        <a:cubicBezTo>
                          <a:pt x="222" y="607"/>
                          <a:pt x="146" y="575"/>
                          <a:pt x="89" y="518"/>
                        </a:cubicBezTo>
                        <a:cubicBezTo>
                          <a:pt x="32" y="461"/>
                          <a:pt x="0" y="385"/>
                          <a:pt x="0" y="304"/>
                        </a:cubicBezTo>
                        <a:cubicBezTo>
                          <a:pt x="0" y="222"/>
                          <a:pt x="32" y="146"/>
                          <a:pt x="89" y="89"/>
                        </a:cubicBezTo>
                        <a:cubicBezTo>
                          <a:pt x="90" y="88"/>
                          <a:pt x="90" y="87"/>
                          <a:pt x="91" y="87"/>
                        </a:cubicBezTo>
                        <a:cubicBezTo>
                          <a:pt x="93" y="85"/>
                          <a:pt x="94" y="84"/>
                          <a:pt x="96" y="82"/>
                        </a:cubicBezTo>
                        <a:cubicBezTo>
                          <a:pt x="152" y="29"/>
                          <a:pt x="226" y="0"/>
                          <a:pt x="303" y="0"/>
                        </a:cubicBezTo>
                        <a:cubicBezTo>
                          <a:pt x="384" y="0"/>
                          <a:pt x="460" y="31"/>
                          <a:pt x="517" y="88"/>
                        </a:cubicBezTo>
                        <a:cubicBezTo>
                          <a:pt x="518" y="89"/>
                          <a:pt x="518" y="89"/>
                          <a:pt x="518" y="89"/>
                        </a:cubicBezTo>
                        <a:cubicBezTo>
                          <a:pt x="519" y="90"/>
                          <a:pt x="521" y="92"/>
                          <a:pt x="522" y="93"/>
                        </a:cubicBezTo>
                        <a:cubicBezTo>
                          <a:pt x="577" y="150"/>
                          <a:pt x="607" y="225"/>
                          <a:pt x="607" y="304"/>
                        </a:cubicBezTo>
                        <a:cubicBezTo>
                          <a:pt x="607" y="385"/>
                          <a:pt x="575" y="461"/>
                          <a:pt x="518" y="518"/>
                        </a:cubicBezTo>
                        <a:cubicBezTo>
                          <a:pt x="461" y="575"/>
                          <a:pt x="384" y="607"/>
                          <a:pt x="303" y="607"/>
                        </a:cubicBezTo>
                        <a:close/>
                        <a:moveTo>
                          <a:pt x="303" y="32"/>
                        </a:moveTo>
                        <a:cubicBezTo>
                          <a:pt x="299" y="32"/>
                          <a:pt x="295" y="33"/>
                          <a:pt x="291" y="33"/>
                        </a:cubicBezTo>
                        <a:cubicBezTo>
                          <a:pt x="280" y="33"/>
                          <a:pt x="270" y="34"/>
                          <a:pt x="260" y="36"/>
                        </a:cubicBezTo>
                        <a:cubicBezTo>
                          <a:pt x="207" y="44"/>
                          <a:pt x="158" y="69"/>
                          <a:pt x="118" y="106"/>
                        </a:cubicBezTo>
                        <a:cubicBezTo>
                          <a:pt x="117" y="107"/>
                          <a:pt x="115" y="108"/>
                          <a:pt x="114" y="110"/>
                        </a:cubicBezTo>
                        <a:cubicBezTo>
                          <a:pt x="62" y="161"/>
                          <a:pt x="33" y="228"/>
                          <a:pt x="32" y="301"/>
                        </a:cubicBezTo>
                        <a:cubicBezTo>
                          <a:pt x="32" y="302"/>
                          <a:pt x="32" y="303"/>
                          <a:pt x="32" y="304"/>
                        </a:cubicBezTo>
                        <a:cubicBezTo>
                          <a:pt x="32" y="304"/>
                          <a:pt x="32" y="305"/>
                          <a:pt x="32" y="306"/>
                        </a:cubicBezTo>
                        <a:cubicBezTo>
                          <a:pt x="34" y="439"/>
                          <a:pt x="130" y="550"/>
                          <a:pt x="260" y="571"/>
                        </a:cubicBezTo>
                        <a:cubicBezTo>
                          <a:pt x="270" y="573"/>
                          <a:pt x="280" y="574"/>
                          <a:pt x="291" y="574"/>
                        </a:cubicBezTo>
                        <a:cubicBezTo>
                          <a:pt x="299" y="575"/>
                          <a:pt x="308" y="575"/>
                          <a:pt x="316" y="574"/>
                        </a:cubicBezTo>
                        <a:cubicBezTo>
                          <a:pt x="326" y="574"/>
                          <a:pt x="337" y="573"/>
                          <a:pt x="347" y="571"/>
                        </a:cubicBezTo>
                        <a:cubicBezTo>
                          <a:pt x="347" y="571"/>
                          <a:pt x="347" y="571"/>
                          <a:pt x="347" y="571"/>
                        </a:cubicBezTo>
                        <a:cubicBezTo>
                          <a:pt x="477" y="550"/>
                          <a:pt x="573" y="439"/>
                          <a:pt x="574" y="306"/>
                        </a:cubicBezTo>
                        <a:cubicBezTo>
                          <a:pt x="574" y="305"/>
                          <a:pt x="574" y="304"/>
                          <a:pt x="574" y="304"/>
                        </a:cubicBezTo>
                        <a:cubicBezTo>
                          <a:pt x="574" y="303"/>
                          <a:pt x="574" y="302"/>
                          <a:pt x="574" y="301"/>
                        </a:cubicBezTo>
                        <a:cubicBezTo>
                          <a:pt x="574" y="231"/>
                          <a:pt x="547" y="166"/>
                          <a:pt x="499" y="116"/>
                        </a:cubicBezTo>
                        <a:cubicBezTo>
                          <a:pt x="497" y="114"/>
                          <a:pt x="496" y="113"/>
                          <a:pt x="494" y="111"/>
                        </a:cubicBezTo>
                        <a:cubicBezTo>
                          <a:pt x="454" y="71"/>
                          <a:pt x="403" y="45"/>
                          <a:pt x="347" y="36"/>
                        </a:cubicBezTo>
                        <a:cubicBezTo>
                          <a:pt x="337" y="34"/>
                          <a:pt x="326" y="33"/>
                          <a:pt x="316" y="33"/>
                        </a:cubicBezTo>
                        <a:cubicBezTo>
                          <a:pt x="312" y="33"/>
                          <a:pt x="308" y="32"/>
                          <a:pt x="303"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45" name="Freeform 454">
                    <a:extLst>
                      <a:ext uri="{FF2B5EF4-FFF2-40B4-BE49-F238E27FC236}">
                        <a16:creationId xmlns:a16="http://schemas.microsoft.com/office/drawing/2014/main" id="{4DFB2867-1CC5-4A19-8887-AFA0E92CD1F8}"/>
                      </a:ext>
                    </a:extLst>
                  </p:cNvPr>
                  <p:cNvSpPr/>
                  <p:nvPr/>
                </p:nvSpPr>
                <p:spPr bwMode="auto">
                  <a:xfrm>
                    <a:off x="4688581" y="2819411"/>
                    <a:ext cx="118915" cy="29729"/>
                  </a:xfrm>
                  <a:custGeom>
                    <a:avLst/>
                    <a:gdLst>
                      <a:gd name="T0" fmla="*/ 426 w 431"/>
                      <a:gd name="T1" fmla="*/ 15 h 110"/>
                      <a:gd name="T2" fmla="*/ 422 w 431"/>
                      <a:gd name="T3" fmla="*/ 11 h 110"/>
                      <a:gd name="T4" fmla="*/ 422 w 431"/>
                      <a:gd name="T5" fmla="*/ 11 h 110"/>
                      <a:gd name="T6" fmla="*/ 417 w 431"/>
                      <a:gd name="T7" fmla="*/ 6 h 110"/>
                      <a:gd name="T8" fmla="*/ 412 w 431"/>
                      <a:gd name="T9" fmla="*/ 11 h 110"/>
                      <a:gd name="T10" fmla="*/ 408 w 431"/>
                      <a:gd name="T11" fmla="*/ 15 h 110"/>
                      <a:gd name="T12" fmla="*/ 355 w 431"/>
                      <a:gd name="T13" fmla="*/ 54 h 110"/>
                      <a:gd name="T14" fmla="*/ 350 w 431"/>
                      <a:gd name="T15" fmla="*/ 57 h 110"/>
                      <a:gd name="T16" fmla="*/ 266 w 431"/>
                      <a:gd name="T17" fmla="*/ 86 h 110"/>
                      <a:gd name="T18" fmla="*/ 260 w 431"/>
                      <a:gd name="T19" fmla="*/ 87 h 110"/>
                      <a:gd name="T20" fmla="*/ 219 w 431"/>
                      <a:gd name="T21" fmla="*/ 90 h 110"/>
                      <a:gd name="T22" fmla="*/ 166 w 431"/>
                      <a:gd name="T23" fmla="*/ 85 h 110"/>
                      <a:gd name="T24" fmla="*/ 160 w 431"/>
                      <a:gd name="T25" fmla="*/ 84 h 110"/>
                      <a:gd name="T26" fmla="*/ 78 w 431"/>
                      <a:gd name="T27" fmla="*/ 52 h 110"/>
                      <a:gd name="T28" fmla="*/ 73 w 431"/>
                      <a:gd name="T29" fmla="*/ 48 h 110"/>
                      <a:gd name="T30" fmla="*/ 23 w 431"/>
                      <a:gd name="T31" fmla="*/ 9 h 110"/>
                      <a:gd name="T32" fmla="*/ 19 w 431"/>
                      <a:gd name="T33" fmla="*/ 5 h 110"/>
                      <a:gd name="T34" fmla="*/ 14 w 431"/>
                      <a:gd name="T35" fmla="*/ 0 h 110"/>
                      <a:gd name="T36" fmla="*/ 9 w 431"/>
                      <a:gd name="T37" fmla="*/ 5 h 110"/>
                      <a:gd name="T38" fmla="*/ 5 w 431"/>
                      <a:gd name="T39" fmla="*/ 9 h 110"/>
                      <a:gd name="T40" fmla="*/ 0 w 431"/>
                      <a:gd name="T41" fmla="*/ 14 h 110"/>
                      <a:gd name="T42" fmla="*/ 5 w 431"/>
                      <a:gd name="T43" fmla="*/ 19 h 110"/>
                      <a:gd name="T44" fmla="*/ 9 w 431"/>
                      <a:gd name="T45" fmla="*/ 23 h 110"/>
                      <a:gd name="T46" fmla="*/ 9 w 431"/>
                      <a:gd name="T47" fmla="*/ 23 h 110"/>
                      <a:gd name="T48" fmla="*/ 63 w 431"/>
                      <a:gd name="T49" fmla="*/ 66 h 110"/>
                      <a:gd name="T50" fmla="*/ 68 w 431"/>
                      <a:gd name="T51" fmla="*/ 69 h 110"/>
                      <a:gd name="T52" fmla="*/ 156 w 431"/>
                      <a:gd name="T53" fmla="*/ 103 h 110"/>
                      <a:gd name="T54" fmla="*/ 162 w 431"/>
                      <a:gd name="T55" fmla="*/ 104 h 110"/>
                      <a:gd name="T56" fmla="*/ 219 w 431"/>
                      <a:gd name="T57" fmla="*/ 110 h 110"/>
                      <a:gd name="T58" fmla="*/ 262 w 431"/>
                      <a:gd name="T59" fmla="*/ 106 h 110"/>
                      <a:gd name="T60" fmla="*/ 269 w 431"/>
                      <a:gd name="T61" fmla="*/ 105 h 110"/>
                      <a:gd name="T62" fmla="*/ 358 w 431"/>
                      <a:gd name="T63" fmla="*/ 75 h 110"/>
                      <a:gd name="T64" fmla="*/ 364 w 431"/>
                      <a:gd name="T65" fmla="*/ 72 h 110"/>
                      <a:gd name="T66" fmla="*/ 422 w 431"/>
                      <a:gd name="T67" fmla="*/ 29 h 110"/>
                      <a:gd name="T68" fmla="*/ 426 w 431"/>
                      <a:gd name="T69" fmla="*/ 25 h 110"/>
                      <a:gd name="T70" fmla="*/ 431 w 431"/>
                      <a:gd name="T71" fmla="*/ 20 h 110"/>
                      <a:gd name="T72" fmla="*/ 426 w 431"/>
                      <a:gd name="T73" fmla="*/ 1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1" h="110">
                        <a:moveTo>
                          <a:pt x="426" y="15"/>
                        </a:moveTo>
                        <a:cubicBezTo>
                          <a:pt x="425" y="14"/>
                          <a:pt x="424" y="13"/>
                          <a:pt x="422" y="11"/>
                        </a:cubicBezTo>
                        <a:cubicBezTo>
                          <a:pt x="422" y="11"/>
                          <a:pt x="422" y="11"/>
                          <a:pt x="422" y="11"/>
                        </a:cubicBezTo>
                        <a:cubicBezTo>
                          <a:pt x="417" y="6"/>
                          <a:pt x="417" y="6"/>
                          <a:pt x="417" y="6"/>
                        </a:cubicBezTo>
                        <a:cubicBezTo>
                          <a:pt x="412" y="11"/>
                          <a:pt x="412" y="11"/>
                          <a:pt x="412" y="11"/>
                        </a:cubicBezTo>
                        <a:cubicBezTo>
                          <a:pt x="411" y="12"/>
                          <a:pt x="409" y="14"/>
                          <a:pt x="408" y="15"/>
                        </a:cubicBezTo>
                        <a:cubicBezTo>
                          <a:pt x="392" y="30"/>
                          <a:pt x="374" y="43"/>
                          <a:pt x="355" y="54"/>
                        </a:cubicBezTo>
                        <a:cubicBezTo>
                          <a:pt x="353" y="55"/>
                          <a:pt x="351" y="56"/>
                          <a:pt x="350" y="57"/>
                        </a:cubicBezTo>
                        <a:cubicBezTo>
                          <a:pt x="323" y="71"/>
                          <a:pt x="295" y="81"/>
                          <a:pt x="266" y="86"/>
                        </a:cubicBezTo>
                        <a:cubicBezTo>
                          <a:pt x="264" y="86"/>
                          <a:pt x="262" y="87"/>
                          <a:pt x="260" y="87"/>
                        </a:cubicBezTo>
                        <a:cubicBezTo>
                          <a:pt x="246" y="89"/>
                          <a:pt x="232" y="90"/>
                          <a:pt x="219" y="90"/>
                        </a:cubicBezTo>
                        <a:cubicBezTo>
                          <a:pt x="201" y="90"/>
                          <a:pt x="183" y="88"/>
                          <a:pt x="166" y="85"/>
                        </a:cubicBezTo>
                        <a:cubicBezTo>
                          <a:pt x="163" y="85"/>
                          <a:pt x="162" y="84"/>
                          <a:pt x="160" y="84"/>
                        </a:cubicBezTo>
                        <a:cubicBezTo>
                          <a:pt x="131" y="77"/>
                          <a:pt x="103" y="67"/>
                          <a:pt x="78" y="52"/>
                        </a:cubicBezTo>
                        <a:cubicBezTo>
                          <a:pt x="76" y="51"/>
                          <a:pt x="74" y="49"/>
                          <a:pt x="73" y="48"/>
                        </a:cubicBezTo>
                        <a:cubicBezTo>
                          <a:pt x="55" y="37"/>
                          <a:pt x="38" y="24"/>
                          <a:pt x="23" y="9"/>
                        </a:cubicBezTo>
                        <a:cubicBezTo>
                          <a:pt x="21" y="8"/>
                          <a:pt x="20" y="6"/>
                          <a:pt x="19" y="5"/>
                        </a:cubicBezTo>
                        <a:cubicBezTo>
                          <a:pt x="14" y="0"/>
                          <a:pt x="14" y="0"/>
                          <a:pt x="14" y="0"/>
                        </a:cubicBezTo>
                        <a:cubicBezTo>
                          <a:pt x="9" y="5"/>
                          <a:pt x="9" y="5"/>
                          <a:pt x="9" y="5"/>
                        </a:cubicBezTo>
                        <a:cubicBezTo>
                          <a:pt x="8" y="6"/>
                          <a:pt x="6" y="8"/>
                          <a:pt x="5" y="9"/>
                        </a:cubicBezTo>
                        <a:cubicBezTo>
                          <a:pt x="0" y="14"/>
                          <a:pt x="0" y="14"/>
                          <a:pt x="0" y="14"/>
                        </a:cubicBezTo>
                        <a:cubicBezTo>
                          <a:pt x="5" y="19"/>
                          <a:pt x="5" y="19"/>
                          <a:pt x="5" y="19"/>
                        </a:cubicBezTo>
                        <a:cubicBezTo>
                          <a:pt x="6" y="20"/>
                          <a:pt x="7" y="21"/>
                          <a:pt x="9" y="23"/>
                        </a:cubicBezTo>
                        <a:cubicBezTo>
                          <a:pt x="9" y="23"/>
                          <a:pt x="9" y="23"/>
                          <a:pt x="9" y="23"/>
                        </a:cubicBezTo>
                        <a:cubicBezTo>
                          <a:pt x="25" y="40"/>
                          <a:pt x="44" y="54"/>
                          <a:pt x="63" y="66"/>
                        </a:cubicBezTo>
                        <a:cubicBezTo>
                          <a:pt x="65" y="67"/>
                          <a:pt x="67" y="68"/>
                          <a:pt x="68" y="69"/>
                        </a:cubicBezTo>
                        <a:cubicBezTo>
                          <a:pt x="96" y="85"/>
                          <a:pt x="125" y="97"/>
                          <a:pt x="156" y="103"/>
                        </a:cubicBezTo>
                        <a:cubicBezTo>
                          <a:pt x="158" y="104"/>
                          <a:pt x="161" y="104"/>
                          <a:pt x="162" y="104"/>
                        </a:cubicBezTo>
                        <a:cubicBezTo>
                          <a:pt x="181" y="108"/>
                          <a:pt x="200" y="110"/>
                          <a:pt x="219" y="110"/>
                        </a:cubicBezTo>
                        <a:cubicBezTo>
                          <a:pt x="233" y="110"/>
                          <a:pt x="248" y="109"/>
                          <a:pt x="262" y="106"/>
                        </a:cubicBezTo>
                        <a:cubicBezTo>
                          <a:pt x="265" y="106"/>
                          <a:pt x="267" y="106"/>
                          <a:pt x="269" y="105"/>
                        </a:cubicBezTo>
                        <a:cubicBezTo>
                          <a:pt x="300" y="100"/>
                          <a:pt x="330" y="90"/>
                          <a:pt x="358" y="75"/>
                        </a:cubicBezTo>
                        <a:cubicBezTo>
                          <a:pt x="360" y="74"/>
                          <a:pt x="362" y="73"/>
                          <a:pt x="364" y="72"/>
                        </a:cubicBezTo>
                        <a:cubicBezTo>
                          <a:pt x="385" y="60"/>
                          <a:pt x="404" y="46"/>
                          <a:pt x="422" y="29"/>
                        </a:cubicBezTo>
                        <a:cubicBezTo>
                          <a:pt x="423" y="28"/>
                          <a:pt x="425" y="26"/>
                          <a:pt x="426" y="25"/>
                        </a:cubicBezTo>
                        <a:cubicBezTo>
                          <a:pt x="431" y="20"/>
                          <a:pt x="431" y="20"/>
                          <a:pt x="431" y="20"/>
                        </a:cubicBezTo>
                        <a:lnTo>
                          <a:pt x="42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46" name="Freeform 455">
                    <a:extLst>
                      <a:ext uri="{FF2B5EF4-FFF2-40B4-BE49-F238E27FC236}">
                        <a16:creationId xmlns:a16="http://schemas.microsoft.com/office/drawing/2014/main" id="{3D81AC4B-8D82-ECAB-5432-6FF5A418B6AE}"/>
                      </a:ext>
                    </a:extLst>
                  </p:cNvPr>
                  <p:cNvSpPr/>
                  <p:nvPr/>
                </p:nvSpPr>
                <p:spPr bwMode="auto">
                  <a:xfrm>
                    <a:off x="4688581" y="2910945"/>
                    <a:ext cx="118915" cy="30511"/>
                  </a:xfrm>
                  <a:custGeom>
                    <a:avLst/>
                    <a:gdLst>
                      <a:gd name="T0" fmla="*/ 426 w 431"/>
                      <a:gd name="T1" fmla="*/ 85 h 110"/>
                      <a:gd name="T2" fmla="*/ 422 w 431"/>
                      <a:gd name="T3" fmla="*/ 81 h 110"/>
                      <a:gd name="T4" fmla="*/ 364 w 431"/>
                      <a:gd name="T5" fmla="*/ 38 h 110"/>
                      <a:gd name="T6" fmla="*/ 358 w 431"/>
                      <a:gd name="T7" fmla="*/ 35 h 110"/>
                      <a:gd name="T8" fmla="*/ 269 w 431"/>
                      <a:gd name="T9" fmla="*/ 5 h 110"/>
                      <a:gd name="T10" fmla="*/ 262 w 431"/>
                      <a:gd name="T11" fmla="*/ 4 h 110"/>
                      <a:gd name="T12" fmla="*/ 219 w 431"/>
                      <a:gd name="T13" fmla="*/ 0 h 110"/>
                      <a:gd name="T14" fmla="*/ 162 w 431"/>
                      <a:gd name="T15" fmla="*/ 6 h 110"/>
                      <a:gd name="T16" fmla="*/ 156 w 431"/>
                      <a:gd name="T17" fmla="*/ 7 h 110"/>
                      <a:gd name="T18" fmla="*/ 68 w 431"/>
                      <a:gd name="T19" fmla="*/ 41 h 110"/>
                      <a:gd name="T20" fmla="*/ 63 w 431"/>
                      <a:gd name="T21" fmla="*/ 44 h 110"/>
                      <a:gd name="T22" fmla="*/ 9 w 431"/>
                      <a:gd name="T23" fmla="*/ 87 h 110"/>
                      <a:gd name="T24" fmla="*/ 8 w 431"/>
                      <a:gd name="T25" fmla="*/ 87 h 110"/>
                      <a:gd name="T26" fmla="*/ 5 w 431"/>
                      <a:gd name="T27" fmla="*/ 91 h 110"/>
                      <a:gd name="T28" fmla="*/ 0 w 431"/>
                      <a:gd name="T29" fmla="*/ 96 h 110"/>
                      <a:gd name="T30" fmla="*/ 5 w 431"/>
                      <a:gd name="T31" fmla="*/ 101 h 110"/>
                      <a:gd name="T32" fmla="*/ 9 w 431"/>
                      <a:gd name="T33" fmla="*/ 105 h 110"/>
                      <a:gd name="T34" fmla="*/ 14 w 431"/>
                      <a:gd name="T35" fmla="*/ 110 h 110"/>
                      <a:gd name="T36" fmla="*/ 19 w 431"/>
                      <a:gd name="T37" fmla="*/ 105 h 110"/>
                      <a:gd name="T38" fmla="*/ 23 w 431"/>
                      <a:gd name="T39" fmla="*/ 101 h 110"/>
                      <a:gd name="T40" fmla="*/ 73 w 431"/>
                      <a:gd name="T41" fmla="*/ 62 h 110"/>
                      <a:gd name="T42" fmla="*/ 78 w 431"/>
                      <a:gd name="T43" fmla="*/ 58 h 110"/>
                      <a:gd name="T44" fmla="*/ 160 w 431"/>
                      <a:gd name="T45" fmla="*/ 26 h 110"/>
                      <a:gd name="T46" fmla="*/ 166 w 431"/>
                      <a:gd name="T47" fmla="*/ 25 h 110"/>
                      <a:gd name="T48" fmla="*/ 219 w 431"/>
                      <a:gd name="T49" fmla="*/ 20 h 110"/>
                      <a:gd name="T50" fmla="*/ 260 w 431"/>
                      <a:gd name="T51" fmla="*/ 23 h 110"/>
                      <a:gd name="T52" fmla="*/ 266 w 431"/>
                      <a:gd name="T53" fmla="*/ 24 h 110"/>
                      <a:gd name="T54" fmla="*/ 350 w 431"/>
                      <a:gd name="T55" fmla="*/ 53 h 110"/>
                      <a:gd name="T56" fmla="*/ 355 w 431"/>
                      <a:gd name="T57" fmla="*/ 56 h 110"/>
                      <a:gd name="T58" fmla="*/ 408 w 431"/>
                      <a:gd name="T59" fmla="*/ 95 h 110"/>
                      <a:gd name="T60" fmla="*/ 412 w 431"/>
                      <a:gd name="T61" fmla="*/ 99 h 110"/>
                      <a:gd name="T62" fmla="*/ 417 w 431"/>
                      <a:gd name="T63" fmla="*/ 104 h 110"/>
                      <a:gd name="T64" fmla="*/ 422 w 431"/>
                      <a:gd name="T65" fmla="*/ 99 h 110"/>
                      <a:gd name="T66" fmla="*/ 422 w 431"/>
                      <a:gd name="T67" fmla="*/ 99 h 110"/>
                      <a:gd name="T68" fmla="*/ 426 w 431"/>
                      <a:gd name="T69" fmla="*/ 95 h 110"/>
                      <a:gd name="T70" fmla="*/ 431 w 431"/>
                      <a:gd name="T71" fmla="*/ 90 h 110"/>
                      <a:gd name="T72" fmla="*/ 426 w 431"/>
                      <a:gd name="T73" fmla="*/ 8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1" h="110">
                        <a:moveTo>
                          <a:pt x="426" y="85"/>
                        </a:moveTo>
                        <a:cubicBezTo>
                          <a:pt x="425" y="84"/>
                          <a:pt x="423" y="82"/>
                          <a:pt x="422" y="81"/>
                        </a:cubicBezTo>
                        <a:cubicBezTo>
                          <a:pt x="404" y="64"/>
                          <a:pt x="385" y="50"/>
                          <a:pt x="364" y="38"/>
                        </a:cubicBezTo>
                        <a:cubicBezTo>
                          <a:pt x="362" y="37"/>
                          <a:pt x="360" y="36"/>
                          <a:pt x="358" y="35"/>
                        </a:cubicBezTo>
                        <a:cubicBezTo>
                          <a:pt x="330" y="20"/>
                          <a:pt x="300" y="10"/>
                          <a:pt x="269" y="5"/>
                        </a:cubicBezTo>
                        <a:cubicBezTo>
                          <a:pt x="267" y="4"/>
                          <a:pt x="265" y="4"/>
                          <a:pt x="262" y="4"/>
                        </a:cubicBezTo>
                        <a:cubicBezTo>
                          <a:pt x="248" y="1"/>
                          <a:pt x="233" y="0"/>
                          <a:pt x="219" y="0"/>
                        </a:cubicBezTo>
                        <a:cubicBezTo>
                          <a:pt x="200" y="0"/>
                          <a:pt x="181" y="2"/>
                          <a:pt x="162" y="6"/>
                        </a:cubicBezTo>
                        <a:cubicBezTo>
                          <a:pt x="161" y="6"/>
                          <a:pt x="158" y="6"/>
                          <a:pt x="156" y="7"/>
                        </a:cubicBezTo>
                        <a:cubicBezTo>
                          <a:pt x="125" y="13"/>
                          <a:pt x="96" y="25"/>
                          <a:pt x="68" y="41"/>
                        </a:cubicBezTo>
                        <a:cubicBezTo>
                          <a:pt x="67" y="42"/>
                          <a:pt x="65" y="43"/>
                          <a:pt x="63" y="44"/>
                        </a:cubicBezTo>
                        <a:cubicBezTo>
                          <a:pt x="44" y="56"/>
                          <a:pt x="25" y="71"/>
                          <a:pt x="9" y="87"/>
                        </a:cubicBezTo>
                        <a:cubicBezTo>
                          <a:pt x="8" y="87"/>
                          <a:pt x="8" y="87"/>
                          <a:pt x="8" y="87"/>
                        </a:cubicBezTo>
                        <a:cubicBezTo>
                          <a:pt x="7" y="89"/>
                          <a:pt x="6" y="90"/>
                          <a:pt x="5" y="91"/>
                        </a:cubicBezTo>
                        <a:cubicBezTo>
                          <a:pt x="0" y="96"/>
                          <a:pt x="0" y="96"/>
                          <a:pt x="0" y="96"/>
                        </a:cubicBezTo>
                        <a:cubicBezTo>
                          <a:pt x="5" y="101"/>
                          <a:pt x="5" y="101"/>
                          <a:pt x="5" y="101"/>
                        </a:cubicBezTo>
                        <a:cubicBezTo>
                          <a:pt x="6" y="102"/>
                          <a:pt x="8" y="104"/>
                          <a:pt x="9" y="105"/>
                        </a:cubicBezTo>
                        <a:cubicBezTo>
                          <a:pt x="14" y="110"/>
                          <a:pt x="14" y="110"/>
                          <a:pt x="14" y="110"/>
                        </a:cubicBezTo>
                        <a:cubicBezTo>
                          <a:pt x="19" y="105"/>
                          <a:pt x="19" y="105"/>
                          <a:pt x="19" y="105"/>
                        </a:cubicBezTo>
                        <a:cubicBezTo>
                          <a:pt x="20" y="104"/>
                          <a:pt x="21" y="102"/>
                          <a:pt x="23" y="101"/>
                        </a:cubicBezTo>
                        <a:cubicBezTo>
                          <a:pt x="38" y="86"/>
                          <a:pt x="55" y="73"/>
                          <a:pt x="73" y="62"/>
                        </a:cubicBezTo>
                        <a:cubicBezTo>
                          <a:pt x="74" y="61"/>
                          <a:pt x="76" y="59"/>
                          <a:pt x="78" y="58"/>
                        </a:cubicBezTo>
                        <a:cubicBezTo>
                          <a:pt x="103" y="43"/>
                          <a:pt x="131" y="33"/>
                          <a:pt x="160" y="26"/>
                        </a:cubicBezTo>
                        <a:cubicBezTo>
                          <a:pt x="162" y="26"/>
                          <a:pt x="163" y="25"/>
                          <a:pt x="166" y="25"/>
                        </a:cubicBezTo>
                        <a:cubicBezTo>
                          <a:pt x="183" y="22"/>
                          <a:pt x="201" y="20"/>
                          <a:pt x="219" y="20"/>
                        </a:cubicBezTo>
                        <a:cubicBezTo>
                          <a:pt x="232" y="20"/>
                          <a:pt x="246" y="21"/>
                          <a:pt x="260" y="23"/>
                        </a:cubicBezTo>
                        <a:cubicBezTo>
                          <a:pt x="262" y="23"/>
                          <a:pt x="264" y="24"/>
                          <a:pt x="266" y="24"/>
                        </a:cubicBezTo>
                        <a:cubicBezTo>
                          <a:pt x="295" y="29"/>
                          <a:pt x="323" y="39"/>
                          <a:pt x="350" y="53"/>
                        </a:cubicBezTo>
                        <a:cubicBezTo>
                          <a:pt x="351" y="54"/>
                          <a:pt x="353" y="55"/>
                          <a:pt x="355" y="56"/>
                        </a:cubicBezTo>
                        <a:cubicBezTo>
                          <a:pt x="374" y="67"/>
                          <a:pt x="392" y="80"/>
                          <a:pt x="408" y="95"/>
                        </a:cubicBezTo>
                        <a:cubicBezTo>
                          <a:pt x="409" y="96"/>
                          <a:pt x="411" y="98"/>
                          <a:pt x="412" y="99"/>
                        </a:cubicBezTo>
                        <a:cubicBezTo>
                          <a:pt x="417" y="104"/>
                          <a:pt x="417" y="104"/>
                          <a:pt x="417" y="104"/>
                        </a:cubicBezTo>
                        <a:cubicBezTo>
                          <a:pt x="422" y="99"/>
                          <a:pt x="422" y="99"/>
                          <a:pt x="422" y="99"/>
                        </a:cubicBezTo>
                        <a:cubicBezTo>
                          <a:pt x="422" y="99"/>
                          <a:pt x="422" y="99"/>
                          <a:pt x="422" y="99"/>
                        </a:cubicBezTo>
                        <a:cubicBezTo>
                          <a:pt x="424" y="97"/>
                          <a:pt x="425" y="96"/>
                          <a:pt x="426" y="95"/>
                        </a:cubicBezTo>
                        <a:cubicBezTo>
                          <a:pt x="431" y="90"/>
                          <a:pt x="431" y="90"/>
                          <a:pt x="431" y="90"/>
                        </a:cubicBezTo>
                        <a:lnTo>
                          <a:pt x="426"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47" name="Freeform 456">
                    <a:extLst>
                      <a:ext uri="{FF2B5EF4-FFF2-40B4-BE49-F238E27FC236}">
                        <a16:creationId xmlns:a16="http://schemas.microsoft.com/office/drawing/2014/main" id="{A942CA4E-6051-73A7-77D6-684C690347D6}"/>
                      </a:ext>
                    </a:extLst>
                  </p:cNvPr>
                  <p:cNvSpPr>
                    <a:spLocks noEditPoints="1"/>
                  </p:cNvSpPr>
                  <p:nvPr/>
                </p:nvSpPr>
                <p:spPr bwMode="auto">
                  <a:xfrm>
                    <a:off x="4705010" y="2798288"/>
                    <a:ext cx="84492" cy="164290"/>
                  </a:xfrm>
                  <a:custGeom>
                    <a:avLst/>
                    <a:gdLst>
                      <a:gd name="T0" fmla="*/ 263 w 307"/>
                      <a:gd name="T1" fmla="*/ 89 h 595"/>
                      <a:gd name="T2" fmla="*/ 153 w 307"/>
                      <a:gd name="T3" fmla="*/ 0 h 595"/>
                      <a:gd name="T4" fmla="*/ 43 w 307"/>
                      <a:gd name="T5" fmla="*/ 89 h 595"/>
                      <a:gd name="T6" fmla="*/ 0 w 307"/>
                      <a:gd name="T7" fmla="*/ 298 h 595"/>
                      <a:gd name="T8" fmla="*/ 43 w 307"/>
                      <a:gd name="T9" fmla="*/ 506 h 595"/>
                      <a:gd name="T10" fmla="*/ 153 w 307"/>
                      <a:gd name="T11" fmla="*/ 595 h 595"/>
                      <a:gd name="T12" fmla="*/ 263 w 307"/>
                      <a:gd name="T13" fmla="*/ 506 h 595"/>
                      <a:gd name="T14" fmla="*/ 307 w 307"/>
                      <a:gd name="T15" fmla="*/ 298 h 595"/>
                      <a:gd name="T16" fmla="*/ 263 w 307"/>
                      <a:gd name="T17" fmla="*/ 89 h 595"/>
                      <a:gd name="T18" fmla="*/ 153 w 307"/>
                      <a:gd name="T19" fmla="*/ 575 h 595"/>
                      <a:gd name="T20" fmla="*/ 57 w 307"/>
                      <a:gd name="T21" fmla="*/ 495 h 595"/>
                      <a:gd name="T22" fmla="*/ 16 w 307"/>
                      <a:gd name="T23" fmla="*/ 298 h 595"/>
                      <a:gd name="T24" fmla="*/ 57 w 307"/>
                      <a:gd name="T25" fmla="*/ 100 h 595"/>
                      <a:gd name="T26" fmla="*/ 153 w 307"/>
                      <a:gd name="T27" fmla="*/ 20 h 595"/>
                      <a:gd name="T28" fmla="*/ 250 w 307"/>
                      <a:gd name="T29" fmla="*/ 100 h 595"/>
                      <a:gd name="T30" fmla="*/ 291 w 307"/>
                      <a:gd name="T31" fmla="*/ 298 h 595"/>
                      <a:gd name="T32" fmla="*/ 250 w 307"/>
                      <a:gd name="T33" fmla="*/ 495 h 595"/>
                      <a:gd name="T34" fmla="*/ 153 w 307"/>
                      <a:gd name="T35" fmla="*/ 575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7" h="595">
                        <a:moveTo>
                          <a:pt x="263" y="89"/>
                        </a:moveTo>
                        <a:cubicBezTo>
                          <a:pt x="234" y="32"/>
                          <a:pt x="195" y="0"/>
                          <a:pt x="153" y="0"/>
                        </a:cubicBezTo>
                        <a:cubicBezTo>
                          <a:pt x="112" y="0"/>
                          <a:pt x="72" y="32"/>
                          <a:pt x="43" y="89"/>
                        </a:cubicBezTo>
                        <a:cubicBezTo>
                          <a:pt x="15" y="145"/>
                          <a:pt x="0" y="219"/>
                          <a:pt x="0" y="298"/>
                        </a:cubicBezTo>
                        <a:cubicBezTo>
                          <a:pt x="0" y="376"/>
                          <a:pt x="15" y="450"/>
                          <a:pt x="43" y="506"/>
                        </a:cubicBezTo>
                        <a:cubicBezTo>
                          <a:pt x="72" y="563"/>
                          <a:pt x="112" y="595"/>
                          <a:pt x="153" y="595"/>
                        </a:cubicBezTo>
                        <a:cubicBezTo>
                          <a:pt x="195" y="595"/>
                          <a:pt x="234" y="563"/>
                          <a:pt x="263" y="506"/>
                        </a:cubicBezTo>
                        <a:cubicBezTo>
                          <a:pt x="292" y="450"/>
                          <a:pt x="307" y="376"/>
                          <a:pt x="307" y="298"/>
                        </a:cubicBezTo>
                        <a:cubicBezTo>
                          <a:pt x="307" y="219"/>
                          <a:pt x="292" y="145"/>
                          <a:pt x="263" y="89"/>
                        </a:cubicBezTo>
                        <a:close/>
                        <a:moveTo>
                          <a:pt x="153" y="575"/>
                        </a:moveTo>
                        <a:cubicBezTo>
                          <a:pt x="117" y="575"/>
                          <a:pt x="83" y="547"/>
                          <a:pt x="57" y="495"/>
                        </a:cubicBezTo>
                        <a:cubicBezTo>
                          <a:pt x="31" y="442"/>
                          <a:pt x="16" y="372"/>
                          <a:pt x="16" y="298"/>
                        </a:cubicBezTo>
                        <a:cubicBezTo>
                          <a:pt x="16" y="223"/>
                          <a:pt x="31" y="153"/>
                          <a:pt x="57" y="100"/>
                        </a:cubicBezTo>
                        <a:cubicBezTo>
                          <a:pt x="83" y="48"/>
                          <a:pt x="117" y="20"/>
                          <a:pt x="153" y="20"/>
                        </a:cubicBezTo>
                        <a:cubicBezTo>
                          <a:pt x="189" y="20"/>
                          <a:pt x="224" y="48"/>
                          <a:pt x="250" y="100"/>
                        </a:cubicBezTo>
                        <a:cubicBezTo>
                          <a:pt x="276" y="153"/>
                          <a:pt x="291" y="223"/>
                          <a:pt x="291" y="298"/>
                        </a:cubicBezTo>
                        <a:cubicBezTo>
                          <a:pt x="291" y="372"/>
                          <a:pt x="276" y="442"/>
                          <a:pt x="250" y="495"/>
                        </a:cubicBezTo>
                        <a:cubicBezTo>
                          <a:pt x="224" y="547"/>
                          <a:pt x="189" y="575"/>
                          <a:pt x="153" y="5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48" name="Freeform 457">
                    <a:extLst>
                      <a:ext uri="{FF2B5EF4-FFF2-40B4-BE49-F238E27FC236}">
                        <a16:creationId xmlns:a16="http://schemas.microsoft.com/office/drawing/2014/main" id="{1EDB7E6C-95F4-08F8-6DC2-EE9561808900}"/>
                      </a:ext>
                    </a:extLst>
                  </p:cNvPr>
                  <p:cNvSpPr/>
                  <p:nvPr/>
                </p:nvSpPr>
                <p:spPr bwMode="auto">
                  <a:xfrm>
                    <a:off x="4665111" y="2878086"/>
                    <a:ext cx="164290" cy="4694"/>
                  </a:xfrm>
                  <a:custGeom>
                    <a:avLst/>
                    <a:gdLst>
                      <a:gd name="T0" fmla="*/ 585 w 594"/>
                      <a:gd name="T1" fmla="*/ 0 h 19"/>
                      <a:gd name="T2" fmla="*/ 10 w 594"/>
                      <a:gd name="T3" fmla="*/ 0 h 19"/>
                      <a:gd name="T4" fmla="*/ 0 w 594"/>
                      <a:gd name="T5" fmla="*/ 9 h 19"/>
                      <a:gd name="T6" fmla="*/ 10 w 594"/>
                      <a:gd name="T7" fmla="*/ 19 h 19"/>
                      <a:gd name="T8" fmla="*/ 585 w 594"/>
                      <a:gd name="T9" fmla="*/ 19 h 19"/>
                      <a:gd name="T10" fmla="*/ 594 w 594"/>
                      <a:gd name="T11" fmla="*/ 9 h 19"/>
                      <a:gd name="T12" fmla="*/ 585 w 594"/>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594" h="19">
                        <a:moveTo>
                          <a:pt x="585" y="0"/>
                        </a:moveTo>
                        <a:cubicBezTo>
                          <a:pt x="10" y="0"/>
                          <a:pt x="10" y="0"/>
                          <a:pt x="10" y="0"/>
                        </a:cubicBezTo>
                        <a:cubicBezTo>
                          <a:pt x="5" y="0"/>
                          <a:pt x="0" y="4"/>
                          <a:pt x="0" y="9"/>
                        </a:cubicBezTo>
                        <a:cubicBezTo>
                          <a:pt x="0" y="15"/>
                          <a:pt x="5" y="19"/>
                          <a:pt x="10" y="19"/>
                        </a:cubicBezTo>
                        <a:cubicBezTo>
                          <a:pt x="585" y="19"/>
                          <a:pt x="585" y="19"/>
                          <a:pt x="585" y="19"/>
                        </a:cubicBezTo>
                        <a:cubicBezTo>
                          <a:pt x="590" y="19"/>
                          <a:pt x="594" y="15"/>
                          <a:pt x="594" y="9"/>
                        </a:cubicBezTo>
                        <a:cubicBezTo>
                          <a:pt x="594" y="4"/>
                          <a:pt x="590" y="0"/>
                          <a:pt x="58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49" name="Freeform 458">
                    <a:extLst>
                      <a:ext uri="{FF2B5EF4-FFF2-40B4-BE49-F238E27FC236}">
                        <a16:creationId xmlns:a16="http://schemas.microsoft.com/office/drawing/2014/main" id="{74934B29-1244-78BE-F67A-0BE71B900666}"/>
                      </a:ext>
                    </a:extLst>
                  </p:cNvPr>
                  <p:cNvSpPr/>
                  <p:nvPr/>
                </p:nvSpPr>
                <p:spPr bwMode="auto">
                  <a:xfrm>
                    <a:off x="4744127" y="2798288"/>
                    <a:ext cx="6259" cy="164290"/>
                  </a:xfrm>
                  <a:custGeom>
                    <a:avLst/>
                    <a:gdLst>
                      <a:gd name="T0" fmla="*/ 20 w 20"/>
                      <a:gd name="T1" fmla="*/ 584 h 594"/>
                      <a:gd name="T2" fmla="*/ 20 w 20"/>
                      <a:gd name="T3" fmla="*/ 10 h 594"/>
                      <a:gd name="T4" fmla="*/ 10 w 20"/>
                      <a:gd name="T5" fmla="*/ 0 h 594"/>
                      <a:gd name="T6" fmla="*/ 0 w 20"/>
                      <a:gd name="T7" fmla="*/ 10 h 594"/>
                      <a:gd name="T8" fmla="*/ 0 w 20"/>
                      <a:gd name="T9" fmla="*/ 584 h 594"/>
                      <a:gd name="T10" fmla="*/ 10 w 20"/>
                      <a:gd name="T11" fmla="*/ 594 h 594"/>
                      <a:gd name="T12" fmla="*/ 20 w 20"/>
                      <a:gd name="T13" fmla="*/ 584 h 594"/>
                    </a:gdLst>
                    <a:ahLst/>
                    <a:cxnLst>
                      <a:cxn ang="0">
                        <a:pos x="T0" y="T1"/>
                      </a:cxn>
                      <a:cxn ang="0">
                        <a:pos x="T2" y="T3"/>
                      </a:cxn>
                      <a:cxn ang="0">
                        <a:pos x="T4" y="T5"/>
                      </a:cxn>
                      <a:cxn ang="0">
                        <a:pos x="T6" y="T7"/>
                      </a:cxn>
                      <a:cxn ang="0">
                        <a:pos x="T8" y="T9"/>
                      </a:cxn>
                      <a:cxn ang="0">
                        <a:pos x="T10" y="T11"/>
                      </a:cxn>
                      <a:cxn ang="0">
                        <a:pos x="T12" y="T13"/>
                      </a:cxn>
                    </a:cxnLst>
                    <a:rect l="0" t="0" r="r" b="b"/>
                    <a:pathLst>
                      <a:path w="20" h="594">
                        <a:moveTo>
                          <a:pt x="20" y="584"/>
                        </a:moveTo>
                        <a:cubicBezTo>
                          <a:pt x="20" y="10"/>
                          <a:pt x="20" y="10"/>
                          <a:pt x="20" y="10"/>
                        </a:cubicBezTo>
                        <a:cubicBezTo>
                          <a:pt x="20" y="4"/>
                          <a:pt x="15" y="0"/>
                          <a:pt x="10" y="0"/>
                        </a:cubicBezTo>
                        <a:cubicBezTo>
                          <a:pt x="5" y="0"/>
                          <a:pt x="0" y="4"/>
                          <a:pt x="0" y="10"/>
                        </a:cubicBezTo>
                        <a:cubicBezTo>
                          <a:pt x="0" y="584"/>
                          <a:pt x="0" y="584"/>
                          <a:pt x="0" y="584"/>
                        </a:cubicBezTo>
                        <a:cubicBezTo>
                          <a:pt x="0" y="590"/>
                          <a:pt x="5" y="594"/>
                          <a:pt x="10" y="594"/>
                        </a:cubicBezTo>
                        <a:cubicBezTo>
                          <a:pt x="15" y="594"/>
                          <a:pt x="20" y="590"/>
                          <a:pt x="20" y="5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50" name="Freeform 480">
                    <a:extLst>
                      <a:ext uri="{FF2B5EF4-FFF2-40B4-BE49-F238E27FC236}">
                        <a16:creationId xmlns:a16="http://schemas.microsoft.com/office/drawing/2014/main" id="{53C513BC-C65C-6F31-9D15-39B8395EBDFB}"/>
                      </a:ext>
                    </a:extLst>
                  </p:cNvPr>
                  <p:cNvSpPr/>
                  <p:nvPr/>
                </p:nvSpPr>
                <p:spPr bwMode="auto">
                  <a:xfrm>
                    <a:off x="4983521" y="2654339"/>
                    <a:ext cx="119697" cy="119697"/>
                  </a:xfrm>
                  <a:custGeom>
                    <a:avLst/>
                    <a:gdLst>
                      <a:gd name="T0" fmla="*/ 373 w 434"/>
                      <a:gd name="T1" fmla="*/ 0 h 436"/>
                      <a:gd name="T2" fmla="*/ 434 w 434"/>
                      <a:gd name="T3" fmla="*/ 375 h 436"/>
                      <a:gd name="T4" fmla="*/ 61 w 434"/>
                      <a:gd name="T5" fmla="*/ 436 h 436"/>
                      <a:gd name="T6" fmla="*/ 0 w 434"/>
                      <a:gd name="T7" fmla="*/ 61 h 436"/>
                      <a:gd name="T8" fmla="*/ 373 w 434"/>
                      <a:gd name="T9" fmla="*/ 0 h 436"/>
                    </a:gdLst>
                    <a:ahLst/>
                    <a:cxnLst>
                      <a:cxn ang="0">
                        <a:pos x="T0" y="T1"/>
                      </a:cxn>
                      <a:cxn ang="0">
                        <a:pos x="T2" y="T3"/>
                      </a:cxn>
                      <a:cxn ang="0">
                        <a:pos x="T4" y="T5"/>
                      </a:cxn>
                      <a:cxn ang="0">
                        <a:pos x="T6" y="T7"/>
                      </a:cxn>
                      <a:cxn ang="0">
                        <a:pos x="T8" y="T9"/>
                      </a:cxn>
                    </a:cxnLst>
                    <a:rect l="0" t="0" r="r" b="b"/>
                    <a:pathLst>
                      <a:path w="434" h="436">
                        <a:moveTo>
                          <a:pt x="373" y="0"/>
                        </a:moveTo>
                        <a:cubicBezTo>
                          <a:pt x="246" y="178"/>
                          <a:pt x="257" y="247"/>
                          <a:pt x="434" y="375"/>
                        </a:cubicBezTo>
                        <a:cubicBezTo>
                          <a:pt x="257" y="247"/>
                          <a:pt x="188" y="258"/>
                          <a:pt x="61" y="436"/>
                        </a:cubicBezTo>
                        <a:cubicBezTo>
                          <a:pt x="188" y="258"/>
                          <a:pt x="177" y="189"/>
                          <a:pt x="0" y="61"/>
                        </a:cubicBezTo>
                        <a:cubicBezTo>
                          <a:pt x="177" y="189"/>
                          <a:pt x="246" y="178"/>
                          <a:pt x="3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grpSp>
                <p:nvGrpSpPr>
                  <p:cNvPr id="51" name="Group 195">
                    <a:extLst>
                      <a:ext uri="{FF2B5EF4-FFF2-40B4-BE49-F238E27FC236}">
                        <a16:creationId xmlns:a16="http://schemas.microsoft.com/office/drawing/2014/main" id="{8830484B-35C0-8DE5-3777-38F4EA0C4F8A}"/>
                      </a:ext>
                    </a:extLst>
                  </p:cNvPr>
                  <p:cNvGrpSpPr/>
                  <p:nvPr/>
                </p:nvGrpSpPr>
                <p:grpSpPr>
                  <a:xfrm>
                    <a:off x="4345919" y="2369569"/>
                    <a:ext cx="3466521" cy="3096478"/>
                    <a:chOff x="4345919" y="2369569"/>
                    <a:chExt cx="3466521" cy="3096478"/>
                  </a:xfrm>
                  <a:grpFill/>
                </p:grpSpPr>
                <p:sp>
                  <p:nvSpPr>
                    <p:cNvPr id="52" name="Freeform 375">
                      <a:extLst>
                        <a:ext uri="{FF2B5EF4-FFF2-40B4-BE49-F238E27FC236}">
                          <a16:creationId xmlns:a16="http://schemas.microsoft.com/office/drawing/2014/main" id="{6D2994F2-AED1-AEF3-09DC-10235FD0FD55}"/>
                        </a:ext>
                      </a:extLst>
                    </p:cNvPr>
                    <p:cNvSpPr>
                      <a:spLocks noEditPoints="1"/>
                    </p:cNvSpPr>
                    <p:nvPr/>
                  </p:nvSpPr>
                  <p:spPr bwMode="auto">
                    <a:xfrm>
                      <a:off x="4940493" y="4738476"/>
                      <a:ext cx="396643" cy="333274"/>
                    </a:xfrm>
                    <a:custGeom>
                      <a:avLst/>
                      <a:gdLst>
                        <a:gd name="T0" fmla="*/ 43 w 1435"/>
                        <a:gd name="T1" fmla="*/ 1194 h 1209"/>
                        <a:gd name="T2" fmla="*/ 1390 w 1435"/>
                        <a:gd name="T3" fmla="*/ 1197 h 1209"/>
                        <a:gd name="T4" fmla="*/ 0 w 1435"/>
                        <a:gd name="T5" fmla="*/ 0 h 1209"/>
                        <a:gd name="T6" fmla="*/ 1309 w 1435"/>
                        <a:gd name="T7" fmla="*/ 235 h 1209"/>
                        <a:gd name="T8" fmla="*/ 1120 w 1435"/>
                        <a:gd name="T9" fmla="*/ 109 h 1209"/>
                        <a:gd name="T10" fmla="*/ 1337 w 1435"/>
                        <a:gd name="T11" fmla="*/ 109 h 1209"/>
                        <a:gd name="T12" fmla="*/ 1309 w 1435"/>
                        <a:gd name="T13" fmla="*/ 530 h 1209"/>
                        <a:gd name="T14" fmla="*/ 1120 w 1435"/>
                        <a:gd name="T15" fmla="*/ 404 h 1209"/>
                        <a:gd name="T16" fmla="*/ 1337 w 1435"/>
                        <a:gd name="T17" fmla="*/ 404 h 1209"/>
                        <a:gd name="T18" fmla="*/ 1309 w 1435"/>
                        <a:gd name="T19" fmla="*/ 1117 h 1209"/>
                        <a:gd name="T20" fmla="*/ 1120 w 1435"/>
                        <a:gd name="T21" fmla="*/ 698 h 1209"/>
                        <a:gd name="T22" fmla="*/ 1337 w 1435"/>
                        <a:gd name="T23" fmla="*/ 698 h 1209"/>
                        <a:gd name="T24" fmla="*/ 972 w 1435"/>
                        <a:gd name="T25" fmla="*/ 825 h 1209"/>
                        <a:gd name="T26" fmla="*/ 783 w 1435"/>
                        <a:gd name="T27" fmla="*/ 698 h 1209"/>
                        <a:gd name="T28" fmla="*/ 1001 w 1435"/>
                        <a:gd name="T29" fmla="*/ 698 h 1209"/>
                        <a:gd name="T30" fmla="*/ 966 w 1435"/>
                        <a:gd name="T31" fmla="*/ 235 h 1209"/>
                        <a:gd name="T32" fmla="*/ 777 w 1435"/>
                        <a:gd name="T33" fmla="*/ 109 h 1209"/>
                        <a:gd name="T34" fmla="*/ 995 w 1435"/>
                        <a:gd name="T35" fmla="*/ 109 h 1209"/>
                        <a:gd name="T36" fmla="*/ 966 w 1435"/>
                        <a:gd name="T37" fmla="*/ 530 h 1209"/>
                        <a:gd name="T38" fmla="*/ 777 w 1435"/>
                        <a:gd name="T39" fmla="*/ 404 h 1209"/>
                        <a:gd name="T40" fmla="*/ 995 w 1435"/>
                        <a:gd name="T41" fmla="*/ 404 h 1209"/>
                        <a:gd name="T42" fmla="*/ 966 w 1435"/>
                        <a:gd name="T43" fmla="*/ 1120 h 1209"/>
                        <a:gd name="T44" fmla="*/ 777 w 1435"/>
                        <a:gd name="T45" fmla="*/ 993 h 1209"/>
                        <a:gd name="T46" fmla="*/ 995 w 1435"/>
                        <a:gd name="T47" fmla="*/ 993 h 1209"/>
                        <a:gd name="T48" fmla="*/ 633 w 1435"/>
                        <a:gd name="T49" fmla="*/ 825 h 1209"/>
                        <a:gd name="T50" fmla="*/ 444 w 1435"/>
                        <a:gd name="T51" fmla="*/ 698 h 1209"/>
                        <a:gd name="T52" fmla="*/ 661 w 1435"/>
                        <a:gd name="T53" fmla="*/ 698 h 1209"/>
                        <a:gd name="T54" fmla="*/ 633 w 1435"/>
                        <a:gd name="T55" fmla="*/ 235 h 1209"/>
                        <a:gd name="T56" fmla="*/ 444 w 1435"/>
                        <a:gd name="T57" fmla="*/ 109 h 1209"/>
                        <a:gd name="T58" fmla="*/ 661 w 1435"/>
                        <a:gd name="T59" fmla="*/ 109 h 1209"/>
                        <a:gd name="T60" fmla="*/ 630 w 1435"/>
                        <a:gd name="T61" fmla="*/ 530 h 1209"/>
                        <a:gd name="T62" fmla="*/ 441 w 1435"/>
                        <a:gd name="T63" fmla="*/ 404 h 1209"/>
                        <a:gd name="T64" fmla="*/ 658 w 1435"/>
                        <a:gd name="T65" fmla="*/ 404 h 1209"/>
                        <a:gd name="T66" fmla="*/ 630 w 1435"/>
                        <a:gd name="T67" fmla="*/ 1120 h 1209"/>
                        <a:gd name="T68" fmla="*/ 441 w 1435"/>
                        <a:gd name="T69" fmla="*/ 993 h 1209"/>
                        <a:gd name="T70" fmla="*/ 658 w 1435"/>
                        <a:gd name="T71" fmla="*/ 993 h 1209"/>
                        <a:gd name="T72" fmla="*/ 293 w 1435"/>
                        <a:gd name="T73" fmla="*/ 825 h 1209"/>
                        <a:gd name="T74" fmla="*/ 104 w 1435"/>
                        <a:gd name="T75" fmla="*/ 698 h 1209"/>
                        <a:gd name="T76" fmla="*/ 322 w 1435"/>
                        <a:gd name="T77" fmla="*/ 698 h 1209"/>
                        <a:gd name="T78" fmla="*/ 293 w 1435"/>
                        <a:gd name="T79" fmla="*/ 235 h 1209"/>
                        <a:gd name="T80" fmla="*/ 104 w 1435"/>
                        <a:gd name="T81" fmla="*/ 109 h 1209"/>
                        <a:gd name="T82" fmla="*/ 322 w 1435"/>
                        <a:gd name="T83" fmla="*/ 109 h 1209"/>
                        <a:gd name="T84" fmla="*/ 287 w 1435"/>
                        <a:gd name="T85" fmla="*/ 530 h 1209"/>
                        <a:gd name="T86" fmla="*/ 98 w 1435"/>
                        <a:gd name="T87" fmla="*/ 404 h 1209"/>
                        <a:gd name="T88" fmla="*/ 316 w 1435"/>
                        <a:gd name="T89" fmla="*/ 404 h 1209"/>
                        <a:gd name="T90" fmla="*/ 287 w 1435"/>
                        <a:gd name="T91" fmla="*/ 1120 h 1209"/>
                        <a:gd name="T92" fmla="*/ 98 w 1435"/>
                        <a:gd name="T93" fmla="*/ 993 h 1209"/>
                        <a:gd name="T94" fmla="*/ 316 w 1435"/>
                        <a:gd name="T95" fmla="*/ 993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35" h="1209">
                          <a:moveTo>
                            <a:pt x="0" y="1119"/>
                          </a:moveTo>
                          <a:cubicBezTo>
                            <a:pt x="0" y="1120"/>
                            <a:pt x="0" y="1121"/>
                            <a:pt x="0" y="1121"/>
                          </a:cubicBezTo>
                          <a:cubicBezTo>
                            <a:pt x="2" y="1152"/>
                            <a:pt x="18" y="1178"/>
                            <a:pt x="43" y="1194"/>
                          </a:cubicBezTo>
                          <a:cubicBezTo>
                            <a:pt x="58" y="1204"/>
                            <a:pt x="75" y="1209"/>
                            <a:pt x="94" y="1209"/>
                          </a:cubicBezTo>
                          <a:cubicBezTo>
                            <a:pt x="1342" y="1209"/>
                            <a:pt x="1342" y="1209"/>
                            <a:pt x="1342" y="1209"/>
                          </a:cubicBezTo>
                          <a:cubicBezTo>
                            <a:pt x="1359" y="1209"/>
                            <a:pt x="1376" y="1205"/>
                            <a:pt x="1390" y="1197"/>
                          </a:cubicBezTo>
                          <a:cubicBezTo>
                            <a:pt x="1417" y="1180"/>
                            <a:pt x="1435" y="1151"/>
                            <a:pt x="1435" y="1116"/>
                          </a:cubicBezTo>
                          <a:cubicBezTo>
                            <a:pt x="1435" y="0"/>
                            <a:pt x="1435" y="0"/>
                            <a:pt x="1435" y="0"/>
                          </a:cubicBezTo>
                          <a:cubicBezTo>
                            <a:pt x="0" y="0"/>
                            <a:pt x="0" y="0"/>
                            <a:pt x="0" y="0"/>
                          </a:cubicBezTo>
                          <a:cubicBezTo>
                            <a:pt x="0" y="1119"/>
                            <a:pt x="0" y="1119"/>
                            <a:pt x="0" y="1119"/>
                          </a:cubicBezTo>
                          <a:moveTo>
                            <a:pt x="1337" y="207"/>
                          </a:moveTo>
                          <a:cubicBezTo>
                            <a:pt x="1337" y="223"/>
                            <a:pt x="1324" y="235"/>
                            <a:pt x="1309" y="235"/>
                          </a:cubicBezTo>
                          <a:cubicBezTo>
                            <a:pt x="1148" y="235"/>
                            <a:pt x="1148" y="235"/>
                            <a:pt x="1148" y="235"/>
                          </a:cubicBezTo>
                          <a:cubicBezTo>
                            <a:pt x="1132" y="235"/>
                            <a:pt x="1120" y="223"/>
                            <a:pt x="1120" y="207"/>
                          </a:cubicBezTo>
                          <a:cubicBezTo>
                            <a:pt x="1120" y="109"/>
                            <a:pt x="1120" y="109"/>
                            <a:pt x="1120" y="109"/>
                          </a:cubicBezTo>
                          <a:cubicBezTo>
                            <a:pt x="1120" y="93"/>
                            <a:pt x="1132" y="80"/>
                            <a:pt x="1148" y="80"/>
                          </a:cubicBezTo>
                          <a:cubicBezTo>
                            <a:pt x="1309" y="80"/>
                            <a:pt x="1309" y="80"/>
                            <a:pt x="1309" y="80"/>
                          </a:cubicBezTo>
                          <a:cubicBezTo>
                            <a:pt x="1324" y="80"/>
                            <a:pt x="1337" y="93"/>
                            <a:pt x="1337" y="109"/>
                          </a:cubicBezTo>
                          <a:cubicBezTo>
                            <a:pt x="1337" y="207"/>
                            <a:pt x="1337" y="207"/>
                            <a:pt x="1337" y="207"/>
                          </a:cubicBezTo>
                          <a:moveTo>
                            <a:pt x="1337" y="502"/>
                          </a:moveTo>
                          <a:cubicBezTo>
                            <a:pt x="1337" y="517"/>
                            <a:pt x="1325" y="530"/>
                            <a:pt x="1309" y="530"/>
                          </a:cubicBezTo>
                          <a:cubicBezTo>
                            <a:pt x="1148" y="530"/>
                            <a:pt x="1148" y="530"/>
                            <a:pt x="1148" y="530"/>
                          </a:cubicBezTo>
                          <a:cubicBezTo>
                            <a:pt x="1132" y="530"/>
                            <a:pt x="1120" y="517"/>
                            <a:pt x="1120" y="502"/>
                          </a:cubicBezTo>
                          <a:cubicBezTo>
                            <a:pt x="1120" y="404"/>
                            <a:pt x="1120" y="404"/>
                            <a:pt x="1120" y="404"/>
                          </a:cubicBezTo>
                          <a:cubicBezTo>
                            <a:pt x="1120" y="388"/>
                            <a:pt x="1132" y="375"/>
                            <a:pt x="1148" y="375"/>
                          </a:cubicBezTo>
                          <a:cubicBezTo>
                            <a:pt x="1309" y="375"/>
                            <a:pt x="1309" y="375"/>
                            <a:pt x="1309" y="375"/>
                          </a:cubicBezTo>
                          <a:cubicBezTo>
                            <a:pt x="1325" y="375"/>
                            <a:pt x="1337" y="388"/>
                            <a:pt x="1337" y="404"/>
                          </a:cubicBezTo>
                          <a:cubicBezTo>
                            <a:pt x="1337" y="502"/>
                            <a:pt x="1337" y="502"/>
                            <a:pt x="1337" y="502"/>
                          </a:cubicBezTo>
                          <a:moveTo>
                            <a:pt x="1337" y="1088"/>
                          </a:moveTo>
                          <a:cubicBezTo>
                            <a:pt x="1337" y="1104"/>
                            <a:pt x="1325" y="1117"/>
                            <a:pt x="1309" y="1117"/>
                          </a:cubicBezTo>
                          <a:cubicBezTo>
                            <a:pt x="1148" y="1117"/>
                            <a:pt x="1148" y="1117"/>
                            <a:pt x="1148" y="1117"/>
                          </a:cubicBezTo>
                          <a:cubicBezTo>
                            <a:pt x="1132" y="1117"/>
                            <a:pt x="1120" y="1104"/>
                            <a:pt x="1120" y="1088"/>
                          </a:cubicBezTo>
                          <a:cubicBezTo>
                            <a:pt x="1120" y="698"/>
                            <a:pt x="1120" y="698"/>
                            <a:pt x="1120" y="698"/>
                          </a:cubicBezTo>
                          <a:cubicBezTo>
                            <a:pt x="1120" y="683"/>
                            <a:pt x="1132" y="670"/>
                            <a:pt x="1148" y="670"/>
                          </a:cubicBezTo>
                          <a:cubicBezTo>
                            <a:pt x="1309" y="670"/>
                            <a:pt x="1309" y="670"/>
                            <a:pt x="1309" y="670"/>
                          </a:cubicBezTo>
                          <a:cubicBezTo>
                            <a:pt x="1325" y="670"/>
                            <a:pt x="1337" y="683"/>
                            <a:pt x="1337" y="698"/>
                          </a:cubicBezTo>
                          <a:cubicBezTo>
                            <a:pt x="1337" y="1088"/>
                            <a:pt x="1337" y="1088"/>
                            <a:pt x="1337" y="1088"/>
                          </a:cubicBezTo>
                          <a:moveTo>
                            <a:pt x="1001" y="796"/>
                          </a:moveTo>
                          <a:cubicBezTo>
                            <a:pt x="1001" y="812"/>
                            <a:pt x="988" y="825"/>
                            <a:pt x="972" y="825"/>
                          </a:cubicBezTo>
                          <a:cubicBezTo>
                            <a:pt x="812" y="825"/>
                            <a:pt x="812" y="825"/>
                            <a:pt x="812" y="825"/>
                          </a:cubicBezTo>
                          <a:cubicBezTo>
                            <a:pt x="796" y="825"/>
                            <a:pt x="783" y="812"/>
                            <a:pt x="783" y="796"/>
                          </a:cubicBezTo>
                          <a:cubicBezTo>
                            <a:pt x="783" y="698"/>
                            <a:pt x="783" y="698"/>
                            <a:pt x="783" y="698"/>
                          </a:cubicBezTo>
                          <a:cubicBezTo>
                            <a:pt x="783" y="683"/>
                            <a:pt x="796" y="670"/>
                            <a:pt x="812" y="670"/>
                          </a:cubicBezTo>
                          <a:cubicBezTo>
                            <a:pt x="972" y="670"/>
                            <a:pt x="972" y="670"/>
                            <a:pt x="972" y="670"/>
                          </a:cubicBezTo>
                          <a:cubicBezTo>
                            <a:pt x="988" y="670"/>
                            <a:pt x="1001" y="683"/>
                            <a:pt x="1001" y="698"/>
                          </a:cubicBezTo>
                          <a:cubicBezTo>
                            <a:pt x="1001" y="796"/>
                            <a:pt x="1001" y="796"/>
                            <a:pt x="1001" y="796"/>
                          </a:cubicBezTo>
                          <a:moveTo>
                            <a:pt x="995" y="207"/>
                          </a:moveTo>
                          <a:cubicBezTo>
                            <a:pt x="995" y="223"/>
                            <a:pt x="982" y="235"/>
                            <a:pt x="966" y="235"/>
                          </a:cubicBezTo>
                          <a:cubicBezTo>
                            <a:pt x="806" y="235"/>
                            <a:pt x="806" y="235"/>
                            <a:pt x="806" y="235"/>
                          </a:cubicBezTo>
                          <a:cubicBezTo>
                            <a:pt x="790" y="235"/>
                            <a:pt x="777" y="223"/>
                            <a:pt x="777" y="207"/>
                          </a:cubicBezTo>
                          <a:cubicBezTo>
                            <a:pt x="777" y="109"/>
                            <a:pt x="777" y="109"/>
                            <a:pt x="777" y="109"/>
                          </a:cubicBezTo>
                          <a:cubicBezTo>
                            <a:pt x="777" y="93"/>
                            <a:pt x="790" y="80"/>
                            <a:pt x="806" y="80"/>
                          </a:cubicBezTo>
                          <a:cubicBezTo>
                            <a:pt x="966" y="80"/>
                            <a:pt x="966" y="80"/>
                            <a:pt x="966" y="80"/>
                          </a:cubicBezTo>
                          <a:cubicBezTo>
                            <a:pt x="982" y="80"/>
                            <a:pt x="995" y="93"/>
                            <a:pt x="995" y="109"/>
                          </a:cubicBezTo>
                          <a:cubicBezTo>
                            <a:pt x="995" y="207"/>
                            <a:pt x="995" y="207"/>
                            <a:pt x="995" y="207"/>
                          </a:cubicBezTo>
                          <a:moveTo>
                            <a:pt x="995" y="502"/>
                          </a:moveTo>
                          <a:cubicBezTo>
                            <a:pt x="995" y="517"/>
                            <a:pt x="982" y="530"/>
                            <a:pt x="966" y="530"/>
                          </a:cubicBezTo>
                          <a:cubicBezTo>
                            <a:pt x="806" y="530"/>
                            <a:pt x="806" y="530"/>
                            <a:pt x="806" y="530"/>
                          </a:cubicBezTo>
                          <a:cubicBezTo>
                            <a:pt x="790" y="530"/>
                            <a:pt x="777" y="517"/>
                            <a:pt x="777" y="502"/>
                          </a:cubicBezTo>
                          <a:cubicBezTo>
                            <a:pt x="777" y="404"/>
                            <a:pt x="777" y="404"/>
                            <a:pt x="777" y="404"/>
                          </a:cubicBezTo>
                          <a:cubicBezTo>
                            <a:pt x="777" y="388"/>
                            <a:pt x="790" y="375"/>
                            <a:pt x="806" y="375"/>
                          </a:cubicBezTo>
                          <a:cubicBezTo>
                            <a:pt x="966" y="375"/>
                            <a:pt x="966" y="375"/>
                            <a:pt x="966" y="375"/>
                          </a:cubicBezTo>
                          <a:cubicBezTo>
                            <a:pt x="982" y="375"/>
                            <a:pt x="995" y="388"/>
                            <a:pt x="995" y="404"/>
                          </a:cubicBezTo>
                          <a:cubicBezTo>
                            <a:pt x="995" y="502"/>
                            <a:pt x="995" y="502"/>
                            <a:pt x="995" y="502"/>
                          </a:cubicBezTo>
                          <a:moveTo>
                            <a:pt x="995" y="1091"/>
                          </a:moveTo>
                          <a:cubicBezTo>
                            <a:pt x="995" y="1107"/>
                            <a:pt x="982" y="1120"/>
                            <a:pt x="966" y="1120"/>
                          </a:cubicBezTo>
                          <a:cubicBezTo>
                            <a:pt x="806" y="1120"/>
                            <a:pt x="806" y="1120"/>
                            <a:pt x="806" y="1120"/>
                          </a:cubicBezTo>
                          <a:cubicBezTo>
                            <a:pt x="790" y="1120"/>
                            <a:pt x="777" y="1107"/>
                            <a:pt x="777" y="1091"/>
                          </a:cubicBezTo>
                          <a:cubicBezTo>
                            <a:pt x="777" y="993"/>
                            <a:pt x="777" y="993"/>
                            <a:pt x="777" y="993"/>
                          </a:cubicBezTo>
                          <a:cubicBezTo>
                            <a:pt x="777" y="977"/>
                            <a:pt x="790" y="965"/>
                            <a:pt x="806" y="965"/>
                          </a:cubicBezTo>
                          <a:cubicBezTo>
                            <a:pt x="966" y="965"/>
                            <a:pt x="966" y="965"/>
                            <a:pt x="966" y="965"/>
                          </a:cubicBezTo>
                          <a:cubicBezTo>
                            <a:pt x="982" y="965"/>
                            <a:pt x="995" y="977"/>
                            <a:pt x="995" y="993"/>
                          </a:cubicBezTo>
                          <a:cubicBezTo>
                            <a:pt x="995" y="1091"/>
                            <a:pt x="995" y="1091"/>
                            <a:pt x="995" y="1091"/>
                          </a:cubicBezTo>
                          <a:moveTo>
                            <a:pt x="661" y="796"/>
                          </a:moveTo>
                          <a:cubicBezTo>
                            <a:pt x="661" y="812"/>
                            <a:pt x="649" y="825"/>
                            <a:pt x="633" y="825"/>
                          </a:cubicBezTo>
                          <a:cubicBezTo>
                            <a:pt x="472" y="825"/>
                            <a:pt x="472" y="825"/>
                            <a:pt x="472" y="825"/>
                          </a:cubicBezTo>
                          <a:cubicBezTo>
                            <a:pt x="457" y="825"/>
                            <a:pt x="444" y="812"/>
                            <a:pt x="444" y="796"/>
                          </a:cubicBezTo>
                          <a:cubicBezTo>
                            <a:pt x="444" y="698"/>
                            <a:pt x="444" y="698"/>
                            <a:pt x="444" y="698"/>
                          </a:cubicBezTo>
                          <a:cubicBezTo>
                            <a:pt x="444" y="683"/>
                            <a:pt x="457" y="670"/>
                            <a:pt x="472" y="670"/>
                          </a:cubicBezTo>
                          <a:cubicBezTo>
                            <a:pt x="633" y="670"/>
                            <a:pt x="633" y="670"/>
                            <a:pt x="633" y="670"/>
                          </a:cubicBezTo>
                          <a:cubicBezTo>
                            <a:pt x="649" y="670"/>
                            <a:pt x="661" y="683"/>
                            <a:pt x="661" y="698"/>
                          </a:cubicBezTo>
                          <a:cubicBezTo>
                            <a:pt x="661" y="796"/>
                            <a:pt x="661" y="796"/>
                            <a:pt x="661" y="796"/>
                          </a:cubicBezTo>
                          <a:moveTo>
                            <a:pt x="661" y="207"/>
                          </a:moveTo>
                          <a:cubicBezTo>
                            <a:pt x="661" y="223"/>
                            <a:pt x="649" y="235"/>
                            <a:pt x="633" y="235"/>
                          </a:cubicBezTo>
                          <a:cubicBezTo>
                            <a:pt x="472" y="235"/>
                            <a:pt x="472" y="235"/>
                            <a:pt x="472" y="235"/>
                          </a:cubicBezTo>
                          <a:cubicBezTo>
                            <a:pt x="457" y="235"/>
                            <a:pt x="444" y="223"/>
                            <a:pt x="444" y="207"/>
                          </a:cubicBezTo>
                          <a:cubicBezTo>
                            <a:pt x="444" y="109"/>
                            <a:pt x="444" y="109"/>
                            <a:pt x="444" y="109"/>
                          </a:cubicBezTo>
                          <a:cubicBezTo>
                            <a:pt x="444" y="93"/>
                            <a:pt x="457" y="80"/>
                            <a:pt x="472" y="80"/>
                          </a:cubicBezTo>
                          <a:cubicBezTo>
                            <a:pt x="633" y="80"/>
                            <a:pt x="633" y="80"/>
                            <a:pt x="633" y="80"/>
                          </a:cubicBezTo>
                          <a:cubicBezTo>
                            <a:pt x="649" y="80"/>
                            <a:pt x="661" y="93"/>
                            <a:pt x="661" y="109"/>
                          </a:cubicBezTo>
                          <a:cubicBezTo>
                            <a:pt x="661" y="207"/>
                            <a:pt x="661" y="207"/>
                            <a:pt x="661" y="207"/>
                          </a:cubicBezTo>
                          <a:moveTo>
                            <a:pt x="658" y="502"/>
                          </a:moveTo>
                          <a:cubicBezTo>
                            <a:pt x="658" y="517"/>
                            <a:pt x="646" y="530"/>
                            <a:pt x="630" y="530"/>
                          </a:cubicBezTo>
                          <a:cubicBezTo>
                            <a:pt x="469" y="530"/>
                            <a:pt x="469" y="530"/>
                            <a:pt x="469" y="530"/>
                          </a:cubicBezTo>
                          <a:cubicBezTo>
                            <a:pt x="454" y="530"/>
                            <a:pt x="441" y="517"/>
                            <a:pt x="441" y="502"/>
                          </a:cubicBezTo>
                          <a:cubicBezTo>
                            <a:pt x="441" y="404"/>
                            <a:pt x="441" y="404"/>
                            <a:pt x="441" y="404"/>
                          </a:cubicBezTo>
                          <a:cubicBezTo>
                            <a:pt x="441" y="388"/>
                            <a:pt x="454" y="375"/>
                            <a:pt x="469" y="375"/>
                          </a:cubicBezTo>
                          <a:cubicBezTo>
                            <a:pt x="630" y="375"/>
                            <a:pt x="630" y="375"/>
                            <a:pt x="630" y="375"/>
                          </a:cubicBezTo>
                          <a:cubicBezTo>
                            <a:pt x="646" y="375"/>
                            <a:pt x="658" y="388"/>
                            <a:pt x="658" y="404"/>
                          </a:cubicBezTo>
                          <a:cubicBezTo>
                            <a:pt x="658" y="502"/>
                            <a:pt x="658" y="502"/>
                            <a:pt x="658" y="502"/>
                          </a:cubicBezTo>
                          <a:moveTo>
                            <a:pt x="658" y="1091"/>
                          </a:moveTo>
                          <a:cubicBezTo>
                            <a:pt x="658" y="1107"/>
                            <a:pt x="646" y="1120"/>
                            <a:pt x="630" y="1120"/>
                          </a:cubicBezTo>
                          <a:cubicBezTo>
                            <a:pt x="469" y="1120"/>
                            <a:pt x="469" y="1120"/>
                            <a:pt x="469" y="1120"/>
                          </a:cubicBezTo>
                          <a:cubicBezTo>
                            <a:pt x="454" y="1120"/>
                            <a:pt x="441" y="1107"/>
                            <a:pt x="441" y="1091"/>
                          </a:cubicBezTo>
                          <a:cubicBezTo>
                            <a:pt x="441" y="993"/>
                            <a:pt x="441" y="993"/>
                            <a:pt x="441" y="993"/>
                          </a:cubicBezTo>
                          <a:cubicBezTo>
                            <a:pt x="441" y="977"/>
                            <a:pt x="454" y="965"/>
                            <a:pt x="469" y="965"/>
                          </a:cubicBezTo>
                          <a:cubicBezTo>
                            <a:pt x="630" y="965"/>
                            <a:pt x="630" y="965"/>
                            <a:pt x="630" y="965"/>
                          </a:cubicBezTo>
                          <a:cubicBezTo>
                            <a:pt x="646" y="965"/>
                            <a:pt x="658" y="977"/>
                            <a:pt x="658" y="993"/>
                          </a:cubicBezTo>
                          <a:cubicBezTo>
                            <a:pt x="658" y="1091"/>
                            <a:pt x="658" y="1091"/>
                            <a:pt x="658" y="1091"/>
                          </a:cubicBezTo>
                          <a:moveTo>
                            <a:pt x="322" y="796"/>
                          </a:moveTo>
                          <a:cubicBezTo>
                            <a:pt x="322" y="812"/>
                            <a:pt x="309" y="825"/>
                            <a:pt x="293" y="825"/>
                          </a:cubicBezTo>
                          <a:cubicBezTo>
                            <a:pt x="133" y="825"/>
                            <a:pt x="133" y="825"/>
                            <a:pt x="133" y="825"/>
                          </a:cubicBezTo>
                          <a:cubicBezTo>
                            <a:pt x="117" y="825"/>
                            <a:pt x="104" y="812"/>
                            <a:pt x="104" y="796"/>
                          </a:cubicBezTo>
                          <a:cubicBezTo>
                            <a:pt x="104" y="698"/>
                            <a:pt x="104" y="698"/>
                            <a:pt x="104" y="698"/>
                          </a:cubicBezTo>
                          <a:cubicBezTo>
                            <a:pt x="104" y="683"/>
                            <a:pt x="117" y="670"/>
                            <a:pt x="133" y="670"/>
                          </a:cubicBezTo>
                          <a:cubicBezTo>
                            <a:pt x="293" y="670"/>
                            <a:pt x="293" y="670"/>
                            <a:pt x="293" y="670"/>
                          </a:cubicBezTo>
                          <a:cubicBezTo>
                            <a:pt x="309" y="670"/>
                            <a:pt x="322" y="683"/>
                            <a:pt x="322" y="698"/>
                          </a:cubicBezTo>
                          <a:cubicBezTo>
                            <a:pt x="322" y="796"/>
                            <a:pt x="322" y="796"/>
                            <a:pt x="322" y="796"/>
                          </a:cubicBezTo>
                          <a:moveTo>
                            <a:pt x="322" y="207"/>
                          </a:moveTo>
                          <a:cubicBezTo>
                            <a:pt x="322" y="223"/>
                            <a:pt x="309" y="235"/>
                            <a:pt x="293" y="235"/>
                          </a:cubicBezTo>
                          <a:cubicBezTo>
                            <a:pt x="133" y="235"/>
                            <a:pt x="133" y="235"/>
                            <a:pt x="133" y="235"/>
                          </a:cubicBezTo>
                          <a:cubicBezTo>
                            <a:pt x="117" y="235"/>
                            <a:pt x="104" y="223"/>
                            <a:pt x="104" y="207"/>
                          </a:cubicBezTo>
                          <a:cubicBezTo>
                            <a:pt x="104" y="109"/>
                            <a:pt x="104" y="109"/>
                            <a:pt x="104" y="109"/>
                          </a:cubicBezTo>
                          <a:cubicBezTo>
                            <a:pt x="104" y="93"/>
                            <a:pt x="117" y="80"/>
                            <a:pt x="133" y="80"/>
                          </a:cubicBezTo>
                          <a:cubicBezTo>
                            <a:pt x="293" y="80"/>
                            <a:pt x="293" y="80"/>
                            <a:pt x="293" y="80"/>
                          </a:cubicBezTo>
                          <a:cubicBezTo>
                            <a:pt x="309" y="80"/>
                            <a:pt x="322" y="93"/>
                            <a:pt x="322" y="109"/>
                          </a:cubicBezTo>
                          <a:cubicBezTo>
                            <a:pt x="322" y="207"/>
                            <a:pt x="322" y="207"/>
                            <a:pt x="322" y="207"/>
                          </a:cubicBezTo>
                          <a:moveTo>
                            <a:pt x="316" y="502"/>
                          </a:moveTo>
                          <a:cubicBezTo>
                            <a:pt x="316" y="517"/>
                            <a:pt x="303" y="530"/>
                            <a:pt x="287" y="530"/>
                          </a:cubicBezTo>
                          <a:cubicBezTo>
                            <a:pt x="127" y="530"/>
                            <a:pt x="127" y="530"/>
                            <a:pt x="127" y="530"/>
                          </a:cubicBezTo>
                          <a:cubicBezTo>
                            <a:pt x="111" y="530"/>
                            <a:pt x="98" y="517"/>
                            <a:pt x="98" y="502"/>
                          </a:cubicBezTo>
                          <a:cubicBezTo>
                            <a:pt x="98" y="404"/>
                            <a:pt x="98" y="404"/>
                            <a:pt x="98" y="404"/>
                          </a:cubicBezTo>
                          <a:cubicBezTo>
                            <a:pt x="98" y="388"/>
                            <a:pt x="111" y="375"/>
                            <a:pt x="127" y="375"/>
                          </a:cubicBezTo>
                          <a:cubicBezTo>
                            <a:pt x="287" y="375"/>
                            <a:pt x="287" y="375"/>
                            <a:pt x="287" y="375"/>
                          </a:cubicBezTo>
                          <a:cubicBezTo>
                            <a:pt x="303" y="375"/>
                            <a:pt x="316" y="388"/>
                            <a:pt x="316" y="404"/>
                          </a:cubicBezTo>
                          <a:cubicBezTo>
                            <a:pt x="316" y="502"/>
                            <a:pt x="316" y="502"/>
                            <a:pt x="316" y="502"/>
                          </a:cubicBezTo>
                          <a:moveTo>
                            <a:pt x="316" y="1091"/>
                          </a:moveTo>
                          <a:cubicBezTo>
                            <a:pt x="316" y="1107"/>
                            <a:pt x="303" y="1120"/>
                            <a:pt x="287" y="1120"/>
                          </a:cubicBezTo>
                          <a:cubicBezTo>
                            <a:pt x="127" y="1120"/>
                            <a:pt x="127" y="1120"/>
                            <a:pt x="127" y="1120"/>
                          </a:cubicBezTo>
                          <a:cubicBezTo>
                            <a:pt x="111" y="1120"/>
                            <a:pt x="98" y="1107"/>
                            <a:pt x="98" y="1091"/>
                          </a:cubicBezTo>
                          <a:cubicBezTo>
                            <a:pt x="98" y="993"/>
                            <a:pt x="98" y="993"/>
                            <a:pt x="98" y="993"/>
                          </a:cubicBezTo>
                          <a:cubicBezTo>
                            <a:pt x="98" y="977"/>
                            <a:pt x="111" y="965"/>
                            <a:pt x="127" y="965"/>
                          </a:cubicBezTo>
                          <a:cubicBezTo>
                            <a:pt x="287" y="965"/>
                            <a:pt x="287" y="965"/>
                            <a:pt x="287" y="965"/>
                          </a:cubicBezTo>
                          <a:cubicBezTo>
                            <a:pt x="303" y="965"/>
                            <a:pt x="316" y="977"/>
                            <a:pt x="316" y="993"/>
                          </a:cubicBezTo>
                          <a:cubicBezTo>
                            <a:pt x="316" y="1091"/>
                            <a:pt x="316" y="1091"/>
                            <a:pt x="316" y="109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grpSp>
                  <p:nvGrpSpPr>
                    <p:cNvPr id="53" name="Group 194">
                      <a:extLst>
                        <a:ext uri="{FF2B5EF4-FFF2-40B4-BE49-F238E27FC236}">
                          <a16:creationId xmlns:a16="http://schemas.microsoft.com/office/drawing/2014/main" id="{A1180B30-6D9E-E1F4-78BC-6A3594531E53}"/>
                        </a:ext>
                      </a:extLst>
                    </p:cNvPr>
                    <p:cNvGrpSpPr/>
                    <p:nvPr/>
                  </p:nvGrpSpPr>
                  <p:grpSpPr>
                    <a:xfrm>
                      <a:off x="4345919" y="2369569"/>
                      <a:ext cx="3466521" cy="3096478"/>
                      <a:chOff x="4345919" y="2369569"/>
                      <a:chExt cx="3466521" cy="3096478"/>
                    </a:xfrm>
                    <a:grpFill/>
                  </p:grpSpPr>
                  <p:sp>
                    <p:nvSpPr>
                      <p:cNvPr id="54" name="Freeform 372">
                        <a:extLst>
                          <a:ext uri="{FF2B5EF4-FFF2-40B4-BE49-F238E27FC236}">
                            <a16:creationId xmlns:a16="http://schemas.microsoft.com/office/drawing/2014/main" id="{3A24082A-5A1F-89F6-B88E-2C7478DF7DB7}"/>
                          </a:ext>
                        </a:extLst>
                      </p:cNvPr>
                      <p:cNvSpPr/>
                      <p:nvPr/>
                    </p:nvSpPr>
                    <p:spPr bwMode="auto">
                      <a:xfrm>
                        <a:off x="4947534" y="4580445"/>
                        <a:ext cx="380997" cy="7823"/>
                      </a:xfrm>
                      <a:custGeom>
                        <a:avLst/>
                        <a:gdLst>
                          <a:gd name="T0" fmla="*/ 67 w 1376"/>
                          <a:gd name="T1" fmla="*/ 0 h 28"/>
                          <a:gd name="T2" fmla="*/ 1315 w 1376"/>
                          <a:gd name="T3" fmla="*/ 0 h 28"/>
                          <a:gd name="T4" fmla="*/ 1376 w 1376"/>
                          <a:gd name="T5" fmla="*/ 23 h 28"/>
                          <a:gd name="T6" fmla="*/ 1315 w 1376"/>
                          <a:gd name="T7" fmla="*/ 0 h 28"/>
                          <a:gd name="T8" fmla="*/ 67 w 1376"/>
                          <a:gd name="T9" fmla="*/ 0 h 28"/>
                          <a:gd name="T10" fmla="*/ 0 w 1376"/>
                          <a:gd name="T11" fmla="*/ 28 h 28"/>
                          <a:gd name="T12" fmla="*/ 67 w 1376"/>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1376" h="28">
                            <a:moveTo>
                              <a:pt x="67" y="0"/>
                            </a:moveTo>
                            <a:cubicBezTo>
                              <a:pt x="1315" y="0"/>
                              <a:pt x="1315" y="0"/>
                              <a:pt x="1315" y="0"/>
                            </a:cubicBezTo>
                            <a:cubicBezTo>
                              <a:pt x="1338" y="0"/>
                              <a:pt x="1360" y="9"/>
                              <a:pt x="1376" y="23"/>
                            </a:cubicBezTo>
                            <a:cubicBezTo>
                              <a:pt x="1360" y="8"/>
                              <a:pt x="1338" y="0"/>
                              <a:pt x="1315" y="0"/>
                            </a:cubicBezTo>
                            <a:cubicBezTo>
                              <a:pt x="67" y="0"/>
                              <a:pt x="67" y="0"/>
                              <a:pt x="67" y="0"/>
                            </a:cubicBezTo>
                            <a:cubicBezTo>
                              <a:pt x="41" y="0"/>
                              <a:pt x="17" y="11"/>
                              <a:pt x="0" y="28"/>
                            </a:cubicBezTo>
                            <a:cubicBezTo>
                              <a:pt x="17" y="11"/>
                              <a:pt x="41" y="0"/>
                              <a:pt x="6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55" name="Freeform 373">
                        <a:extLst>
                          <a:ext uri="{FF2B5EF4-FFF2-40B4-BE49-F238E27FC236}">
                            <a16:creationId xmlns:a16="http://schemas.microsoft.com/office/drawing/2014/main" id="{DE5244D6-F35A-2BC1-C745-E4BD64B5F1DD}"/>
                          </a:ext>
                        </a:extLst>
                      </p:cNvPr>
                      <p:cNvSpPr/>
                      <p:nvPr/>
                    </p:nvSpPr>
                    <p:spPr bwMode="auto">
                      <a:xfrm>
                        <a:off x="4940493" y="5047498"/>
                        <a:ext cx="11735" cy="20341"/>
                      </a:xfrm>
                      <a:custGeom>
                        <a:avLst/>
                        <a:gdLst>
                          <a:gd name="T0" fmla="*/ 0 w 43"/>
                          <a:gd name="T1" fmla="*/ 0 h 74"/>
                          <a:gd name="T2" fmla="*/ 43 w 43"/>
                          <a:gd name="T3" fmla="*/ 74 h 74"/>
                          <a:gd name="T4" fmla="*/ 0 w 43"/>
                          <a:gd name="T5" fmla="*/ 0 h 74"/>
                        </a:gdLst>
                        <a:ahLst/>
                        <a:cxnLst>
                          <a:cxn ang="0">
                            <a:pos x="T0" y="T1"/>
                          </a:cxn>
                          <a:cxn ang="0">
                            <a:pos x="T2" y="T3"/>
                          </a:cxn>
                          <a:cxn ang="0">
                            <a:pos x="T4" y="T5"/>
                          </a:cxn>
                        </a:cxnLst>
                        <a:rect l="0" t="0" r="r" b="b"/>
                        <a:pathLst>
                          <a:path w="43" h="74">
                            <a:moveTo>
                              <a:pt x="0" y="0"/>
                            </a:moveTo>
                            <a:cubicBezTo>
                              <a:pt x="1" y="32"/>
                              <a:pt x="18" y="58"/>
                              <a:pt x="43" y="74"/>
                            </a:cubicBezTo>
                            <a:cubicBezTo>
                              <a:pt x="19" y="58"/>
                              <a:pt x="2" y="3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56" name="Freeform 374">
                        <a:extLst>
                          <a:ext uri="{FF2B5EF4-FFF2-40B4-BE49-F238E27FC236}">
                            <a16:creationId xmlns:a16="http://schemas.microsoft.com/office/drawing/2014/main" id="{A9C70D51-D9FF-8B71-C8E5-00B914B26370}"/>
                          </a:ext>
                        </a:extLst>
                      </p:cNvPr>
                      <p:cNvSpPr/>
                      <p:nvPr/>
                    </p:nvSpPr>
                    <p:spPr bwMode="auto">
                      <a:xfrm>
                        <a:off x="5324619" y="4739259"/>
                        <a:ext cx="12517" cy="329363"/>
                      </a:xfrm>
                      <a:custGeom>
                        <a:avLst/>
                        <a:gdLst>
                          <a:gd name="T0" fmla="*/ 0 w 46"/>
                          <a:gd name="T1" fmla="*/ 1194 h 1194"/>
                          <a:gd name="T2" fmla="*/ 46 w 46"/>
                          <a:gd name="T3" fmla="*/ 1116 h 1194"/>
                          <a:gd name="T4" fmla="*/ 46 w 46"/>
                          <a:gd name="T5" fmla="*/ 0 h 1194"/>
                          <a:gd name="T6" fmla="*/ 46 w 46"/>
                          <a:gd name="T7" fmla="*/ 1113 h 1194"/>
                          <a:gd name="T8" fmla="*/ 0 w 46"/>
                          <a:gd name="T9" fmla="*/ 1194 h 1194"/>
                        </a:gdLst>
                        <a:ahLst/>
                        <a:cxnLst>
                          <a:cxn ang="0">
                            <a:pos x="T0" y="T1"/>
                          </a:cxn>
                          <a:cxn ang="0">
                            <a:pos x="T2" y="T3"/>
                          </a:cxn>
                          <a:cxn ang="0">
                            <a:pos x="T4" y="T5"/>
                          </a:cxn>
                          <a:cxn ang="0">
                            <a:pos x="T6" y="T7"/>
                          </a:cxn>
                          <a:cxn ang="0">
                            <a:pos x="T8" y="T9"/>
                          </a:cxn>
                        </a:cxnLst>
                        <a:rect l="0" t="0" r="r" b="b"/>
                        <a:pathLst>
                          <a:path w="46" h="1194">
                            <a:moveTo>
                              <a:pt x="0" y="1194"/>
                            </a:moveTo>
                            <a:cubicBezTo>
                              <a:pt x="28" y="1178"/>
                              <a:pt x="46" y="1149"/>
                              <a:pt x="46" y="1116"/>
                            </a:cubicBezTo>
                            <a:cubicBezTo>
                              <a:pt x="46" y="0"/>
                              <a:pt x="46" y="0"/>
                              <a:pt x="46" y="0"/>
                            </a:cubicBezTo>
                            <a:cubicBezTo>
                              <a:pt x="46" y="1113"/>
                              <a:pt x="46" y="1113"/>
                              <a:pt x="46" y="1113"/>
                            </a:cubicBezTo>
                            <a:cubicBezTo>
                              <a:pt x="46" y="1148"/>
                              <a:pt x="28" y="1178"/>
                              <a:pt x="0" y="1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57" name="Freeform 376">
                        <a:extLst>
                          <a:ext uri="{FF2B5EF4-FFF2-40B4-BE49-F238E27FC236}">
                            <a16:creationId xmlns:a16="http://schemas.microsoft.com/office/drawing/2014/main" id="{331B4208-DFCF-2981-2112-1498BB891B12}"/>
                          </a:ext>
                        </a:extLst>
                      </p:cNvPr>
                      <p:cNvSpPr/>
                      <p:nvPr/>
                    </p:nvSpPr>
                    <p:spPr bwMode="auto">
                      <a:xfrm>
                        <a:off x="5327748" y="4586704"/>
                        <a:ext cx="9388" cy="133779"/>
                      </a:xfrm>
                      <a:custGeom>
                        <a:avLst/>
                        <a:gdLst>
                          <a:gd name="T0" fmla="*/ 33 w 33"/>
                          <a:gd name="T1" fmla="*/ 71 h 485"/>
                          <a:gd name="T2" fmla="*/ 33 w 33"/>
                          <a:gd name="T3" fmla="*/ 485 h 485"/>
                          <a:gd name="T4" fmla="*/ 33 w 33"/>
                          <a:gd name="T5" fmla="*/ 69 h 485"/>
                          <a:gd name="T6" fmla="*/ 0 w 33"/>
                          <a:gd name="T7" fmla="*/ 0 h 485"/>
                          <a:gd name="T8" fmla="*/ 33 w 33"/>
                          <a:gd name="T9" fmla="*/ 71 h 485"/>
                        </a:gdLst>
                        <a:ahLst/>
                        <a:cxnLst>
                          <a:cxn ang="0">
                            <a:pos x="T0" y="T1"/>
                          </a:cxn>
                          <a:cxn ang="0">
                            <a:pos x="T2" y="T3"/>
                          </a:cxn>
                          <a:cxn ang="0">
                            <a:pos x="T4" y="T5"/>
                          </a:cxn>
                          <a:cxn ang="0">
                            <a:pos x="T6" y="T7"/>
                          </a:cxn>
                          <a:cxn ang="0">
                            <a:pos x="T8" y="T9"/>
                          </a:cxn>
                        </a:cxnLst>
                        <a:rect l="0" t="0" r="r" b="b"/>
                        <a:pathLst>
                          <a:path w="33" h="485">
                            <a:moveTo>
                              <a:pt x="33" y="71"/>
                            </a:moveTo>
                            <a:cubicBezTo>
                              <a:pt x="33" y="485"/>
                              <a:pt x="33" y="485"/>
                              <a:pt x="33" y="485"/>
                            </a:cubicBezTo>
                            <a:cubicBezTo>
                              <a:pt x="33" y="69"/>
                              <a:pt x="33" y="69"/>
                              <a:pt x="33" y="69"/>
                            </a:cubicBezTo>
                            <a:cubicBezTo>
                              <a:pt x="33" y="41"/>
                              <a:pt x="21" y="16"/>
                              <a:pt x="0" y="0"/>
                            </a:cubicBezTo>
                            <a:cubicBezTo>
                              <a:pt x="21" y="17"/>
                              <a:pt x="33" y="42"/>
                              <a:pt x="33" y="7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58" name="Freeform 378">
                        <a:extLst>
                          <a:ext uri="{FF2B5EF4-FFF2-40B4-BE49-F238E27FC236}">
                            <a16:creationId xmlns:a16="http://schemas.microsoft.com/office/drawing/2014/main" id="{F80DB90D-0914-CC66-3AFE-4889D3F7C78D}"/>
                          </a:ext>
                        </a:extLst>
                      </p:cNvPr>
                      <p:cNvSpPr>
                        <a:spLocks noEditPoints="1"/>
                      </p:cNvSpPr>
                      <p:nvPr/>
                    </p:nvSpPr>
                    <p:spPr bwMode="auto">
                      <a:xfrm>
                        <a:off x="4940493" y="4580445"/>
                        <a:ext cx="396643" cy="140038"/>
                      </a:xfrm>
                      <a:custGeom>
                        <a:avLst/>
                        <a:gdLst>
                          <a:gd name="T0" fmla="*/ 0 w 1435"/>
                          <a:gd name="T1" fmla="*/ 509 h 509"/>
                          <a:gd name="T2" fmla="*/ 1435 w 1435"/>
                          <a:gd name="T3" fmla="*/ 509 h 509"/>
                          <a:gd name="T4" fmla="*/ 1435 w 1435"/>
                          <a:gd name="T5" fmla="*/ 94 h 509"/>
                          <a:gd name="T6" fmla="*/ 1403 w 1435"/>
                          <a:gd name="T7" fmla="*/ 22 h 509"/>
                          <a:gd name="T8" fmla="*/ 1342 w 1435"/>
                          <a:gd name="T9" fmla="*/ 0 h 509"/>
                          <a:gd name="T10" fmla="*/ 94 w 1435"/>
                          <a:gd name="T11" fmla="*/ 0 h 509"/>
                          <a:gd name="T12" fmla="*/ 27 w 1435"/>
                          <a:gd name="T13" fmla="*/ 28 h 509"/>
                          <a:gd name="T14" fmla="*/ 0 w 1435"/>
                          <a:gd name="T15" fmla="*/ 88 h 509"/>
                          <a:gd name="T16" fmla="*/ 0 w 1435"/>
                          <a:gd name="T17" fmla="*/ 92 h 509"/>
                          <a:gd name="T18" fmla="*/ 0 w 1435"/>
                          <a:gd name="T19" fmla="*/ 509 h 509"/>
                          <a:gd name="T20" fmla="*/ 104 w 1435"/>
                          <a:gd name="T21" fmla="*/ 93 h 509"/>
                          <a:gd name="T22" fmla="*/ 1343 w 1435"/>
                          <a:gd name="T23" fmla="*/ 93 h 509"/>
                          <a:gd name="T24" fmla="*/ 1343 w 1435"/>
                          <a:gd name="T25" fmla="*/ 444 h 509"/>
                          <a:gd name="T26" fmla="*/ 104 w 1435"/>
                          <a:gd name="T27" fmla="*/ 444 h 509"/>
                          <a:gd name="T28" fmla="*/ 104 w 1435"/>
                          <a:gd name="T29" fmla="*/ 93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5" h="509">
                            <a:moveTo>
                              <a:pt x="0" y="509"/>
                            </a:moveTo>
                            <a:cubicBezTo>
                              <a:pt x="1435" y="509"/>
                              <a:pt x="1435" y="509"/>
                              <a:pt x="1435" y="509"/>
                            </a:cubicBezTo>
                            <a:cubicBezTo>
                              <a:pt x="1435" y="94"/>
                              <a:pt x="1435" y="94"/>
                              <a:pt x="1435" y="94"/>
                            </a:cubicBezTo>
                            <a:cubicBezTo>
                              <a:pt x="1435" y="65"/>
                              <a:pt x="1423" y="40"/>
                              <a:pt x="1403" y="22"/>
                            </a:cubicBezTo>
                            <a:cubicBezTo>
                              <a:pt x="1386" y="9"/>
                              <a:pt x="1365" y="0"/>
                              <a:pt x="1342" y="0"/>
                            </a:cubicBezTo>
                            <a:cubicBezTo>
                              <a:pt x="94" y="0"/>
                              <a:pt x="94" y="0"/>
                              <a:pt x="94" y="0"/>
                            </a:cubicBezTo>
                            <a:cubicBezTo>
                              <a:pt x="68" y="0"/>
                              <a:pt x="44" y="11"/>
                              <a:pt x="27" y="28"/>
                            </a:cubicBezTo>
                            <a:cubicBezTo>
                              <a:pt x="12" y="44"/>
                              <a:pt x="2" y="65"/>
                              <a:pt x="0" y="88"/>
                            </a:cubicBezTo>
                            <a:cubicBezTo>
                              <a:pt x="0" y="90"/>
                              <a:pt x="0" y="91"/>
                              <a:pt x="0" y="92"/>
                            </a:cubicBezTo>
                            <a:cubicBezTo>
                              <a:pt x="0" y="509"/>
                              <a:pt x="0" y="509"/>
                              <a:pt x="0" y="509"/>
                            </a:cubicBezTo>
                            <a:moveTo>
                              <a:pt x="104" y="93"/>
                            </a:moveTo>
                            <a:cubicBezTo>
                              <a:pt x="1343" y="93"/>
                              <a:pt x="1343" y="93"/>
                              <a:pt x="1343" y="93"/>
                            </a:cubicBezTo>
                            <a:cubicBezTo>
                              <a:pt x="1343" y="444"/>
                              <a:pt x="1343" y="444"/>
                              <a:pt x="1343" y="444"/>
                            </a:cubicBezTo>
                            <a:cubicBezTo>
                              <a:pt x="104" y="444"/>
                              <a:pt x="104" y="444"/>
                              <a:pt x="104" y="444"/>
                            </a:cubicBezTo>
                            <a:cubicBezTo>
                              <a:pt x="104" y="93"/>
                              <a:pt x="104" y="93"/>
                              <a:pt x="104" y="9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59" name="Freeform 379">
                        <a:extLst>
                          <a:ext uri="{FF2B5EF4-FFF2-40B4-BE49-F238E27FC236}">
                            <a16:creationId xmlns:a16="http://schemas.microsoft.com/office/drawing/2014/main" id="{8BD54830-9E67-C5AF-EB88-538472CBEAAA}"/>
                          </a:ext>
                        </a:extLst>
                      </p:cNvPr>
                      <p:cNvSpPr/>
                      <p:nvPr/>
                    </p:nvSpPr>
                    <p:spPr bwMode="auto">
                      <a:xfrm>
                        <a:off x="5265944" y="4766640"/>
                        <a:ext cx="29729" cy="29729"/>
                      </a:xfrm>
                      <a:custGeom>
                        <a:avLst/>
                        <a:gdLst>
                          <a:gd name="T0" fmla="*/ 15 w 38"/>
                          <a:gd name="T1" fmla="*/ 38 h 38"/>
                          <a:gd name="T2" fmla="*/ 23 w 38"/>
                          <a:gd name="T3" fmla="*/ 38 h 38"/>
                          <a:gd name="T4" fmla="*/ 23 w 38"/>
                          <a:gd name="T5" fmla="*/ 24 h 38"/>
                          <a:gd name="T6" fmla="*/ 38 w 38"/>
                          <a:gd name="T7" fmla="*/ 24 h 38"/>
                          <a:gd name="T8" fmla="*/ 38 w 38"/>
                          <a:gd name="T9" fmla="*/ 15 h 38"/>
                          <a:gd name="T10" fmla="*/ 23 w 38"/>
                          <a:gd name="T11" fmla="*/ 15 h 38"/>
                          <a:gd name="T12" fmla="*/ 23 w 38"/>
                          <a:gd name="T13" fmla="*/ 0 h 38"/>
                          <a:gd name="T14" fmla="*/ 15 w 38"/>
                          <a:gd name="T15" fmla="*/ 0 h 38"/>
                          <a:gd name="T16" fmla="*/ 15 w 38"/>
                          <a:gd name="T17" fmla="*/ 15 h 38"/>
                          <a:gd name="T18" fmla="*/ 0 w 38"/>
                          <a:gd name="T19" fmla="*/ 15 h 38"/>
                          <a:gd name="T20" fmla="*/ 0 w 38"/>
                          <a:gd name="T21" fmla="*/ 24 h 38"/>
                          <a:gd name="T22" fmla="*/ 15 w 38"/>
                          <a:gd name="T23" fmla="*/ 24 h 38"/>
                          <a:gd name="T24" fmla="*/ 15 w 38"/>
                          <a:gd name="T2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8">
                            <a:moveTo>
                              <a:pt x="15" y="38"/>
                            </a:moveTo>
                            <a:lnTo>
                              <a:pt x="23" y="38"/>
                            </a:lnTo>
                            <a:lnTo>
                              <a:pt x="23" y="24"/>
                            </a:lnTo>
                            <a:lnTo>
                              <a:pt x="38" y="24"/>
                            </a:lnTo>
                            <a:lnTo>
                              <a:pt x="38" y="15"/>
                            </a:lnTo>
                            <a:lnTo>
                              <a:pt x="23" y="15"/>
                            </a:lnTo>
                            <a:lnTo>
                              <a:pt x="23" y="0"/>
                            </a:lnTo>
                            <a:lnTo>
                              <a:pt x="15" y="0"/>
                            </a:lnTo>
                            <a:lnTo>
                              <a:pt x="15" y="15"/>
                            </a:lnTo>
                            <a:lnTo>
                              <a:pt x="0" y="15"/>
                            </a:lnTo>
                            <a:lnTo>
                              <a:pt x="0" y="24"/>
                            </a:lnTo>
                            <a:lnTo>
                              <a:pt x="15" y="24"/>
                            </a:lnTo>
                            <a:lnTo>
                              <a:pt x="15"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60" name="Rectangle 380">
                        <a:extLst>
                          <a:ext uri="{FF2B5EF4-FFF2-40B4-BE49-F238E27FC236}">
                            <a16:creationId xmlns:a16="http://schemas.microsoft.com/office/drawing/2014/main" id="{2F75EE1C-782F-AF0F-4D3D-A088B559B448}"/>
                          </a:ext>
                        </a:extLst>
                      </p:cNvPr>
                      <p:cNvSpPr>
                        <a:spLocks noChangeArrowheads="1"/>
                      </p:cNvSpPr>
                      <p:nvPr/>
                    </p:nvSpPr>
                    <p:spPr bwMode="auto">
                      <a:xfrm>
                        <a:off x="5265944" y="4859738"/>
                        <a:ext cx="29729" cy="70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61" name="Rectangle 381">
                        <a:extLst>
                          <a:ext uri="{FF2B5EF4-FFF2-40B4-BE49-F238E27FC236}">
                            <a16:creationId xmlns:a16="http://schemas.microsoft.com/office/drawing/2014/main" id="{7FCDBD4E-AD1A-62D9-2DD7-6D03AA1208CE}"/>
                          </a:ext>
                        </a:extLst>
                      </p:cNvPr>
                      <p:cNvSpPr>
                        <a:spLocks noChangeArrowheads="1"/>
                      </p:cNvSpPr>
                      <p:nvPr/>
                    </p:nvSpPr>
                    <p:spPr bwMode="auto">
                      <a:xfrm>
                        <a:off x="5265944" y="4977871"/>
                        <a:ext cx="29729" cy="54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62" name="Rectangle 382">
                        <a:extLst>
                          <a:ext uri="{FF2B5EF4-FFF2-40B4-BE49-F238E27FC236}">
                            <a16:creationId xmlns:a16="http://schemas.microsoft.com/office/drawing/2014/main" id="{D590E1AD-1AAD-312E-52B6-9E740A042B87}"/>
                          </a:ext>
                        </a:extLst>
                      </p:cNvPr>
                      <p:cNvSpPr>
                        <a:spLocks noChangeArrowheads="1"/>
                      </p:cNvSpPr>
                      <p:nvPr/>
                    </p:nvSpPr>
                    <p:spPr bwMode="auto">
                      <a:xfrm>
                        <a:off x="5265944" y="4986476"/>
                        <a:ext cx="29729" cy="54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63" name="Freeform 404">
                        <a:extLst>
                          <a:ext uri="{FF2B5EF4-FFF2-40B4-BE49-F238E27FC236}">
                            <a16:creationId xmlns:a16="http://schemas.microsoft.com/office/drawing/2014/main" id="{CA186A53-1165-7E4F-9DE3-8799C27E4659}"/>
                          </a:ext>
                        </a:extLst>
                      </p:cNvPr>
                      <p:cNvSpPr/>
                      <p:nvPr/>
                    </p:nvSpPr>
                    <p:spPr bwMode="auto">
                      <a:xfrm>
                        <a:off x="7325046" y="4304281"/>
                        <a:ext cx="265993" cy="265994"/>
                      </a:xfrm>
                      <a:custGeom>
                        <a:avLst/>
                        <a:gdLst>
                          <a:gd name="T0" fmla="*/ 480 w 964"/>
                          <a:gd name="T1" fmla="*/ 0 h 964"/>
                          <a:gd name="T2" fmla="*/ 480 w 964"/>
                          <a:gd name="T3" fmla="*/ 488 h 964"/>
                          <a:gd name="T4" fmla="*/ 964 w 964"/>
                          <a:gd name="T5" fmla="*/ 488 h 964"/>
                          <a:gd name="T6" fmla="*/ 483 w 964"/>
                          <a:gd name="T7" fmla="*/ 964 h 964"/>
                          <a:gd name="T8" fmla="*/ 0 w 964"/>
                          <a:gd name="T9" fmla="*/ 482 h 964"/>
                          <a:gd name="T10" fmla="*/ 480 w 964"/>
                          <a:gd name="T11" fmla="*/ 0 h 964"/>
                        </a:gdLst>
                        <a:ahLst/>
                        <a:cxnLst>
                          <a:cxn ang="0">
                            <a:pos x="T0" y="T1"/>
                          </a:cxn>
                          <a:cxn ang="0">
                            <a:pos x="T2" y="T3"/>
                          </a:cxn>
                          <a:cxn ang="0">
                            <a:pos x="T4" y="T5"/>
                          </a:cxn>
                          <a:cxn ang="0">
                            <a:pos x="T6" y="T7"/>
                          </a:cxn>
                          <a:cxn ang="0">
                            <a:pos x="T8" y="T9"/>
                          </a:cxn>
                          <a:cxn ang="0">
                            <a:pos x="T10" y="T11"/>
                          </a:cxn>
                        </a:cxnLst>
                        <a:rect l="0" t="0" r="r" b="b"/>
                        <a:pathLst>
                          <a:path w="964" h="964">
                            <a:moveTo>
                              <a:pt x="480" y="0"/>
                            </a:moveTo>
                            <a:cubicBezTo>
                              <a:pt x="480" y="488"/>
                              <a:pt x="480" y="488"/>
                              <a:pt x="480" y="488"/>
                            </a:cubicBezTo>
                            <a:cubicBezTo>
                              <a:pt x="964" y="488"/>
                              <a:pt x="964" y="488"/>
                              <a:pt x="964" y="488"/>
                            </a:cubicBezTo>
                            <a:cubicBezTo>
                              <a:pt x="962" y="750"/>
                              <a:pt x="747" y="964"/>
                              <a:pt x="483" y="964"/>
                            </a:cubicBezTo>
                            <a:cubicBezTo>
                              <a:pt x="217" y="964"/>
                              <a:pt x="0" y="748"/>
                              <a:pt x="0" y="482"/>
                            </a:cubicBezTo>
                            <a:cubicBezTo>
                              <a:pt x="0" y="216"/>
                              <a:pt x="218" y="0"/>
                              <a:pt x="48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64" name="Freeform 405">
                        <a:extLst>
                          <a:ext uri="{FF2B5EF4-FFF2-40B4-BE49-F238E27FC236}">
                            <a16:creationId xmlns:a16="http://schemas.microsoft.com/office/drawing/2014/main" id="{B4253F85-324C-161A-0DAE-D4953B4E3C3C}"/>
                          </a:ext>
                        </a:extLst>
                      </p:cNvPr>
                      <p:cNvSpPr/>
                      <p:nvPr/>
                    </p:nvSpPr>
                    <p:spPr bwMode="auto">
                      <a:xfrm>
                        <a:off x="7474472" y="4287070"/>
                        <a:ext cx="131432" cy="132997"/>
                      </a:xfrm>
                      <a:custGeom>
                        <a:avLst/>
                        <a:gdLst>
                          <a:gd name="T0" fmla="*/ 0 w 474"/>
                          <a:gd name="T1" fmla="*/ 0 h 483"/>
                          <a:gd name="T2" fmla="*/ 472 w 474"/>
                          <a:gd name="T3" fmla="*/ 479 h 483"/>
                          <a:gd name="T4" fmla="*/ 474 w 474"/>
                          <a:gd name="T5" fmla="*/ 483 h 483"/>
                          <a:gd name="T6" fmla="*/ 0 w 474"/>
                          <a:gd name="T7" fmla="*/ 483 h 483"/>
                          <a:gd name="T8" fmla="*/ 0 w 474"/>
                          <a:gd name="T9" fmla="*/ 0 h 483"/>
                        </a:gdLst>
                        <a:ahLst/>
                        <a:cxnLst>
                          <a:cxn ang="0">
                            <a:pos x="T0" y="T1"/>
                          </a:cxn>
                          <a:cxn ang="0">
                            <a:pos x="T2" y="T3"/>
                          </a:cxn>
                          <a:cxn ang="0">
                            <a:pos x="T4" y="T5"/>
                          </a:cxn>
                          <a:cxn ang="0">
                            <a:pos x="T6" y="T7"/>
                          </a:cxn>
                          <a:cxn ang="0">
                            <a:pos x="T8" y="T9"/>
                          </a:cxn>
                        </a:cxnLst>
                        <a:rect l="0" t="0" r="r" b="b"/>
                        <a:pathLst>
                          <a:path w="474" h="483">
                            <a:moveTo>
                              <a:pt x="0" y="0"/>
                            </a:moveTo>
                            <a:cubicBezTo>
                              <a:pt x="262" y="0"/>
                              <a:pt x="472" y="214"/>
                              <a:pt x="472" y="479"/>
                            </a:cubicBezTo>
                            <a:cubicBezTo>
                              <a:pt x="472" y="481"/>
                              <a:pt x="474" y="483"/>
                              <a:pt x="474" y="483"/>
                            </a:cubicBezTo>
                            <a:cubicBezTo>
                              <a:pt x="0" y="483"/>
                              <a:pt x="0" y="483"/>
                              <a:pt x="0" y="483"/>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65" name="Freeform 449">
                        <a:extLst>
                          <a:ext uri="{FF2B5EF4-FFF2-40B4-BE49-F238E27FC236}">
                            <a16:creationId xmlns:a16="http://schemas.microsoft.com/office/drawing/2014/main" id="{F5B214BA-C0F5-0B71-C194-5264D3C6CD6A}"/>
                          </a:ext>
                        </a:extLst>
                      </p:cNvPr>
                      <p:cNvSpPr/>
                      <p:nvPr/>
                    </p:nvSpPr>
                    <p:spPr bwMode="auto">
                      <a:xfrm>
                        <a:off x="6496555" y="2589405"/>
                        <a:ext cx="153337" cy="252694"/>
                      </a:xfrm>
                      <a:custGeom>
                        <a:avLst/>
                        <a:gdLst>
                          <a:gd name="T0" fmla="*/ 553 w 553"/>
                          <a:gd name="T1" fmla="*/ 411 h 917"/>
                          <a:gd name="T2" fmla="*/ 13 w 553"/>
                          <a:gd name="T3" fmla="*/ 917 h 917"/>
                          <a:gd name="T4" fmla="*/ 0 w 553"/>
                          <a:gd name="T5" fmla="*/ 867 h 917"/>
                          <a:gd name="T6" fmla="*/ 0 w 553"/>
                          <a:gd name="T7" fmla="*/ 0 h 917"/>
                          <a:gd name="T8" fmla="*/ 553 w 553"/>
                          <a:gd name="T9" fmla="*/ 411 h 917"/>
                        </a:gdLst>
                        <a:ahLst/>
                        <a:cxnLst>
                          <a:cxn ang="0">
                            <a:pos x="T0" y="T1"/>
                          </a:cxn>
                          <a:cxn ang="0">
                            <a:pos x="T2" y="T3"/>
                          </a:cxn>
                          <a:cxn ang="0">
                            <a:pos x="T4" y="T5"/>
                          </a:cxn>
                          <a:cxn ang="0">
                            <a:pos x="T6" y="T7"/>
                          </a:cxn>
                          <a:cxn ang="0">
                            <a:pos x="T8" y="T9"/>
                          </a:cxn>
                        </a:cxnLst>
                        <a:rect l="0" t="0" r="r" b="b"/>
                        <a:pathLst>
                          <a:path w="553" h="917">
                            <a:moveTo>
                              <a:pt x="553" y="411"/>
                            </a:moveTo>
                            <a:cubicBezTo>
                              <a:pt x="13" y="917"/>
                              <a:pt x="13" y="917"/>
                              <a:pt x="13" y="917"/>
                            </a:cubicBezTo>
                            <a:cubicBezTo>
                              <a:pt x="4" y="902"/>
                              <a:pt x="0" y="885"/>
                              <a:pt x="0" y="867"/>
                            </a:cubicBezTo>
                            <a:cubicBezTo>
                              <a:pt x="0" y="0"/>
                              <a:pt x="0" y="0"/>
                              <a:pt x="0" y="0"/>
                            </a:cubicBezTo>
                            <a:cubicBezTo>
                              <a:pt x="553" y="411"/>
                              <a:pt x="553" y="411"/>
                              <a:pt x="553" y="4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66" name="Freeform 505">
                        <a:extLst>
                          <a:ext uri="{FF2B5EF4-FFF2-40B4-BE49-F238E27FC236}">
                            <a16:creationId xmlns:a16="http://schemas.microsoft.com/office/drawing/2014/main" id="{A468315B-50D8-9590-6A24-7C1B094F40B3}"/>
                          </a:ext>
                        </a:extLst>
                      </p:cNvPr>
                      <p:cNvSpPr>
                        <a:spLocks noEditPoints="1"/>
                      </p:cNvSpPr>
                      <p:nvPr/>
                    </p:nvSpPr>
                    <p:spPr bwMode="auto">
                      <a:xfrm>
                        <a:off x="7315658" y="4629732"/>
                        <a:ext cx="142385" cy="179155"/>
                      </a:xfrm>
                      <a:custGeom>
                        <a:avLst/>
                        <a:gdLst>
                          <a:gd name="T0" fmla="*/ 496 w 515"/>
                          <a:gd name="T1" fmla="*/ 188 h 651"/>
                          <a:gd name="T2" fmla="*/ 417 w 515"/>
                          <a:gd name="T3" fmla="*/ 60 h 651"/>
                          <a:gd name="T4" fmla="*/ 258 w 515"/>
                          <a:gd name="T5" fmla="*/ 0 h 651"/>
                          <a:gd name="T6" fmla="*/ 98 w 515"/>
                          <a:gd name="T7" fmla="*/ 60 h 651"/>
                          <a:gd name="T8" fmla="*/ 20 w 515"/>
                          <a:gd name="T9" fmla="*/ 188 h 651"/>
                          <a:gd name="T10" fmla="*/ 37 w 515"/>
                          <a:gd name="T11" fmla="*/ 333 h 651"/>
                          <a:gd name="T12" fmla="*/ 128 w 515"/>
                          <a:gd name="T13" fmla="*/ 485 h 651"/>
                          <a:gd name="T14" fmla="*/ 258 w 515"/>
                          <a:gd name="T15" fmla="*/ 651 h 651"/>
                          <a:gd name="T16" fmla="*/ 388 w 515"/>
                          <a:gd name="T17" fmla="*/ 485 h 651"/>
                          <a:gd name="T18" fmla="*/ 479 w 515"/>
                          <a:gd name="T19" fmla="*/ 333 h 651"/>
                          <a:gd name="T20" fmla="*/ 496 w 515"/>
                          <a:gd name="T21" fmla="*/ 188 h 651"/>
                          <a:gd name="T22" fmla="*/ 258 w 515"/>
                          <a:gd name="T23" fmla="*/ 347 h 651"/>
                          <a:gd name="T24" fmla="*/ 135 w 515"/>
                          <a:gd name="T25" fmla="*/ 224 h 651"/>
                          <a:gd name="T26" fmla="*/ 258 w 515"/>
                          <a:gd name="T27" fmla="*/ 102 h 651"/>
                          <a:gd name="T28" fmla="*/ 380 w 515"/>
                          <a:gd name="T29" fmla="*/ 224 h 651"/>
                          <a:gd name="T30" fmla="*/ 258 w 515"/>
                          <a:gd name="T31" fmla="*/ 347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651">
                            <a:moveTo>
                              <a:pt x="496" y="188"/>
                            </a:moveTo>
                            <a:cubicBezTo>
                              <a:pt x="476" y="109"/>
                              <a:pt x="419" y="57"/>
                              <a:pt x="417" y="60"/>
                            </a:cubicBezTo>
                            <a:cubicBezTo>
                              <a:pt x="417" y="60"/>
                              <a:pt x="351" y="0"/>
                              <a:pt x="258" y="0"/>
                            </a:cubicBezTo>
                            <a:cubicBezTo>
                              <a:pt x="165" y="0"/>
                              <a:pt x="98" y="60"/>
                              <a:pt x="98" y="60"/>
                            </a:cubicBezTo>
                            <a:cubicBezTo>
                              <a:pt x="96" y="57"/>
                              <a:pt x="40" y="109"/>
                              <a:pt x="20" y="188"/>
                            </a:cubicBezTo>
                            <a:cubicBezTo>
                              <a:pt x="0" y="267"/>
                              <a:pt x="37" y="333"/>
                              <a:pt x="37" y="333"/>
                            </a:cubicBezTo>
                            <a:cubicBezTo>
                              <a:pt x="78" y="425"/>
                              <a:pt x="128" y="485"/>
                              <a:pt x="128" y="485"/>
                            </a:cubicBezTo>
                            <a:cubicBezTo>
                              <a:pt x="158" y="533"/>
                              <a:pt x="258" y="651"/>
                              <a:pt x="258" y="651"/>
                            </a:cubicBezTo>
                            <a:cubicBezTo>
                              <a:pt x="258" y="651"/>
                              <a:pt x="357" y="533"/>
                              <a:pt x="388" y="485"/>
                            </a:cubicBezTo>
                            <a:cubicBezTo>
                              <a:pt x="388" y="485"/>
                              <a:pt x="437" y="425"/>
                              <a:pt x="479" y="333"/>
                            </a:cubicBezTo>
                            <a:cubicBezTo>
                              <a:pt x="479" y="333"/>
                              <a:pt x="515" y="267"/>
                              <a:pt x="496" y="188"/>
                            </a:cubicBezTo>
                            <a:close/>
                            <a:moveTo>
                              <a:pt x="258" y="347"/>
                            </a:moveTo>
                            <a:cubicBezTo>
                              <a:pt x="190" y="347"/>
                              <a:pt x="135" y="292"/>
                              <a:pt x="135" y="224"/>
                            </a:cubicBezTo>
                            <a:cubicBezTo>
                              <a:pt x="135" y="156"/>
                              <a:pt x="190" y="102"/>
                              <a:pt x="258" y="102"/>
                            </a:cubicBezTo>
                            <a:cubicBezTo>
                              <a:pt x="325" y="102"/>
                              <a:pt x="380" y="156"/>
                              <a:pt x="380" y="224"/>
                            </a:cubicBezTo>
                            <a:cubicBezTo>
                              <a:pt x="380" y="292"/>
                              <a:pt x="325" y="347"/>
                              <a:pt x="258" y="3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67" name="Freeform 508">
                        <a:extLst>
                          <a:ext uri="{FF2B5EF4-FFF2-40B4-BE49-F238E27FC236}">
                            <a16:creationId xmlns:a16="http://schemas.microsoft.com/office/drawing/2014/main" id="{2F5516A2-1E9D-629A-4C8C-DFD8025ED07B}"/>
                          </a:ext>
                        </a:extLst>
                      </p:cNvPr>
                      <p:cNvSpPr/>
                      <p:nvPr/>
                    </p:nvSpPr>
                    <p:spPr bwMode="auto">
                      <a:xfrm>
                        <a:off x="5332442" y="4738476"/>
                        <a:ext cx="4694" cy="3912"/>
                      </a:xfrm>
                      <a:custGeom>
                        <a:avLst/>
                        <a:gdLst>
                          <a:gd name="T0" fmla="*/ 17 w 17"/>
                          <a:gd name="T1" fmla="*/ 0 h 15"/>
                          <a:gd name="T2" fmla="*/ 0 w 17"/>
                          <a:gd name="T3" fmla="*/ 0 h 15"/>
                          <a:gd name="T4" fmla="*/ 17 w 17"/>
                          <a:gd name="T5" fmla="*/ 15 h 15"/>
                          <a:gd name="T6" fmla="*/ 17 w 17"/>
                          <a:gd name="T7" fmla="*/ 0 h 15"/>
                        </a:gdLst>
                        <a:ahLst/>
                        <a:cxnLst>
                          <a:cxn ang="0">
                            <a:pos x="T0" y="T1"/>
                          </a:cxn>
                          <a:cxn ang="0">
                            <a:pos x="T2" y="T3"/>
                          </a:cxn>
                          <a:cxn ang="0">
                            <a:pos x="T4" y="T5"/>
                          </a:cxn>
                          <a:cxn ang="0">
                            <a:pos x="T6" y="T7"/>
                          </a:cxn>
                        </a:cxnLst>
                        <a:rect l="0" t="0" r="r" b="b"/>
                        <a:pathLst>
                          <a:path w="17" h="15">
                            <a:moveTo>
                              <a:pt x="17" y="0"/>
                            </a:moveTo>
                            <a:cubicBezTo>
                              <a:pt x="0" y="0"/>
                              <a:pt x="0" y="0"/>
                              <a:pt x="0" y="0"/>
                            </a:cubicBezTo>
                            <a:cubicBezTo>
                              <a:pt x="6" y="5"/>
                              <a:pt x="12" y="10"/>
                              <a:pt x="17" y="15"/>
                            </a:cubicBezTo>
                            <a:cubicBezTo>
                              <a:pt x="17" y="0"/>
                              <a:pt x="17" y="0"/>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68" name="Freeform 509">
                        <a:extLst>
                          <a:ext uri="{FF2B5EF4-FFF2-40B4-BE49-F238E27FC236}">
                            <a16:creationId xmlns:a16="http://schemas.microsoft.com/office/drawing/2014/main" id="{6F63E30E-A1B5-B3DD-D9AB-C42E247505C2}"/>
                          </a:ext>
                        </a:extLst>
                      </p:cNvPr>
                      <p:cNvSpPr>
                        <a:spLocks noEditPoints="1"/>
                      </p:cNvSpPr>
                      <p:nvPr/>
                    </p:nvSpPr>
                    <p:spPr bwMode="auto">
                      <a:xfrm>
                        <a:off x="5176758" y="4580445"/>
                        <a:ext cx="160379" cy="140038"/>
                      </a:xfrm>
                      <a:custGeom>
                        <a:avLst/>
                        <a:gdLst>
                          <a:gd name="T0" fmla="*/ 488 w 580"/>
                          <a:gd name="T1" fmla="*/ 387 h 509"/>
                          <a:gd name="T2" fmla="*/ 488 w 580"/>
                          <a:gd name="T3" fmla="*/ 444 h 509"/>
                          <a:gd name="T4" fmla="*/ 417 w 580"/>
                          <a:gd name="T5" fmla="*/ 444 h 509"/>
                          <a:gd name="T6" fmla="*/ 490 w 580"/>
                          <a:gd name="T7" fmla="*/ 509 h 509"/>
                          <a:gd name="T8" fmla="*/ 580 w 580"/>
                          <a:gd name="T9" fmla="*/ 509 h 509"/>
                          <a:gd name="T10" fmla="*/ 580 w 580"/>
                          <a:gd name="T11" fmla="*/ 469 h 509"/>
                          <a:gd name="T12" fmla="*/ 488 w 580"/>
                          <a:gd name="T13" fmla="*/ 387 h 509"/>
                          <a:gd name="T14" fmla="*/ 118 w 580"/>
                          <a:gd name="T15" fmla="*/ 0 h 509"/>
                          <a:gd name="T16" fmla="*/ 0 w 580"/>
                          <a:gd name="T17" fmla="*/ 0 h 509"/>
                          <a:gd name="T18" fmla="*/ 77 w 580"/>
                          <a:gd name="T19" fmla="*/ 93 h 509"/>
                          <a:gd name="T20" fmla="*/ 198 w 580"/>
                          <a:gd name="T21" fmla="*/ 93 h 509"/>
                          <a:gd name="T22" fmla="*/ 118 w 580"/>
                          <a:gd name="T23" fmla="*/ 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0" h="509">
                            <a:moveTo>
                              <a:pt x="488" y="387"/>
                            </a:moveTo>
                            <a:cubicBezTo>
                              <a:pt x="488" y="444"/>
                              <a:pt x="488" y="444"/>
                              <a:pt x="488" y="444"/>
                            </a:cubicBezTo>
                            <a:cubicBezTo>
                              <a:pt x="417" y="444"/>
                              <a:pt x="417" y="444"/>
                              <a:pt x="417" y="444"/>
                            </a:cubicBezTo>
                            <a:cubicBezTo>
                              <a:pt x="441" y="466"/>
                              <a:pt x="465" y="488"/>
                              <a:pt x="490" y="509"/>
                            </a:cubicBezTo>
                            <a:cubicBezTo>
                              <a:pt x="580" y="509"/>
                              <a:pt x="580" y="509"/>
                              <a:pt x="580" y="509"/>
                            </a:cubicBezTo>
                            <a:cubicBezTo>
                              <a:pt x="580" y="469"/>
                              <a:pt x="580" y="469"/>
                              <a:pt x="580" y="469"/>
                            </a:cubicBezTo>
                            <a:cubicBezTo>
                              <a:pt x="549" y="442"/>
                              <a:pt x="519" y="415"/>
                              <a:pt x="488" y="387"/>
                            </a:cubicBezTo>
                            <a:moveTo>
                              <a:pt x="118" y="0"/>
                            </a:moveTo>
                            <a:cubicBezTo>
                              <a:pt x="0" y="0"/>
                              <a:pt x="0" y="0"/>
                              <a:pt x="0" y="0"/>
                            </a:cubicBezTo>
                            <a:cubicBezTo>
                              <a:pt x="26" y="31"/>
                              <a:pt x="51" y="62"/>
                              <a:pt x="77" y="93"/>
                            </a:cubicBezTo>
                            <a:cubicBezTo>
                              <a:pt x="198" y="93"/>
                              <a:pt x="198" y="93"/>
                              <a:pt x="198" y="93"/>
                            </a:cubicBezTo>
                            <a:cubicBezTo>
                              <a:pt x="171" y="62"/>
                              <a:pt x="144" y="31"/>
                              <a:pt x="11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grpSp>
                    <p:nvGrpSpPr>
                      <p:cNvPr id="69" name="Group 192">
                        <a:extLst>
                          <a:ext uri="{FF2B5EF4-FFF2-40B4-BE49-F238E27FC236}">
                            <a16:creationId xmlns:a16="http://schemas.microsoft.com/office/drawing/2014/main" id="{60264C64-FA2C-6BE5-0E46-EF4BA934B4DA}"/>
                          </a:ext>
                        </a:extLst>
                      </p:cNvPr>
                      <p:cNvGrpSpPr/>
                      <p:nvPr/>
                    </p:nvGrpSpPr>
                    <p:grpSpPr>
                      <a:xfrm>
                        <a:off x="4345919" y="2369569"/>
                        <a:ext cx="3466521" cy="3096478"/>
                        <a:chOff x="4345919" y="2369569"/>
                        <a:chExt cx="3466521" cy="3096478"/>
                      </a:xfrm>
                      <a:grpFill/>
                    </p:grpSpPr>
                    <p:sp>
                      <p:nvSpPr>
                        <p:cNvPr id="70" name="Freeform 371">
                          <a:extLst>
                            <a:ext uri="{FF2B5EF4-FFF2-40B4-BE49-F238E27FC236}">
                              <a16:creationId xmlns:a16="http://schemas.microsoft.com/office/drawing/2014/main" id="{CE006B0D-8BD5-FCBD-CCD8-9D116438C0D5}"/>
                            </a:ext>
                          </a:extLst>
                        </p:cNvPr>
                        <p:cNvSpPr/>
                        <p:nvPr/>
                      </p:nvSpPr>
                      <p:spPr bwMode="auto">
                        <a:xfrm>
                          <a:off x="4952228" y="5067839"/>
                          <a:ext cx="372391" cy="3912"/>
                        </a:xfrm>
                        <a:custGeom>
                          <a:avLst/>
                          <a:gdLst>
                            <a:gd name="T0" fmla="*/ 51 w 1347"/>
                            <a:gd name="T1" fmla="*/ 15 h 15"/>
                            <a:gd name="T2" fmla="*/ 0 w 1347"/>
                            <a:gd name="T3" fmla="*/ 0 h 15"/>
                            <a:gd name="T4" fmla="*/ 51 w 1347"/>
                            <a:gd name="T5" fmla="*/ 15 h 15"/>
                            <a:gd name="T6" fmla="*/ 1299 w 1347"/>
                            <a:gd name="T7" fmla="*/ 15 h 15"/>
                            <a:gd name="T8" fmla="*/ 1347 w 1347"/>
                            <a:gd name="T9" fmla="*/ 2 h 15"/>
                            <a:gd name="T10" fmla="*/ 1299 w 1347"/>
                            <a:gd name="T11" fmla="*/ 15 h 15"/>
                            <a:gd name="T12" fmla="*/ 51 w 1347"/>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347" h="15">
                              <a:moveTo>
                                <a:pt x="51" y="15"/>
                              </a:moveTo>
                              <a:cubicBezTo>
                                <a:pt x="32" y="15"/>
                                <a:pt x="15" y="9"/>
                                <a:pt x="0" y="0"/>
                              </a:cubicBezTo>
                              <a:cubicBezTo>
                                <a:pt x="15" y="9"/>
                                <a:pt x="32" y="15"/>
                                <a:pt x="51" y="15"/>
                              </a:cubicBezTo>
                              <a:cubicBezTo>
                                <a:pt x="1299" y="15"/>
                                <a:pt x="1299" y="15"/>
                                <a:pt x="1299" y="15"/>
                              </a:cubicBezTo>
                              <a:cubicBezTo>
                                <a:pt x="1316" y="15"/>
                                <a:pt x="1333" y="10"/>
                                <a:pt x="1347" y="2"/>
                              </a:cubicBezTo>
                              <a:cubicBezTo>
                                <a:pt x="1333" y="10"/>
                                <a:pt x="1316" y="15"/>
                                <a:pt x="1299" y="15"/>
                              </a:cubicBezTo>
                              <a:lnTo>
                                <a:pt x="51"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71" name="Freeform 377">
                          <a:extLst>
                            <a:ext uri="{FF2B5EF4-FFF2-40B4-BE49-F238E27FC236}">
                              <a16:creationId xmlns:a16="http://schemas.microsoft.com/office/drawing/2014/main" id="{865D5BB0-7249-6376-2373-A378EB83943A}"/>
                            </a:ext>
                          </a:extLst>
                        </p:cNvPr>
                        <p:cNvSpPr/>
                        <p:nvPr/>
                      </p:nvSpPr>
                      <p:spPr bwMode="auto">
                        <a:xfrm>
                          <a:off x="4940493" y="4588268"/>
                          <a:ext cx="7041" cy="16429"/>
                        </a:xfrm>
                        <a:custGeom>
                          <a:avLst/>
                          <a:gdLst>
                            <a:gd name="T0" fmla="*/ 0 w 27"/>
                            <a:gd name="T1" fmla="*/ 60 h 60"/>
                            <a:gd name="T2" fmla="*/ 27 w 27"/>
                            <a:gd name="T3" fmla="*/ 0 h 60"/>
                            <a:gd name="T4" fmla="*/ 0 w 27"/>
                            <a:gd name="T5" fmla="*/ 60 h 60"/>
                          </a:gdLst>
                          <a:ahLst/>
                          <a:cxnLst>
                            <a:cxn ang="0">
                              <a:pos x="T0" y="T1"/>
                            </a:cxn>
                            <a:cxn ang="0">
                              <a:pos x="T2" y="T3"/>
                            </a:cxn>
                            <a:cxn ang="0">
                              <a:pos x="T4" y="T5"/>
                            </a:cxn>
                          </a:cxnLst>
                          <a:rect l="0" t="0" r="r" b="b"/>
                          <a:pathLst>
                            <a:path w="27" h="60">
                              <a:moveTo>
                                <a:pt x="0" y="60"/>
                              </a:moveTo>
                              <a:cubicBezTo>
                                <a:pt x="2" y="37"/>
                                <a:pt x="12" y="16"/>
                                <a:pt x="27" y="0"/>
                              </a:cubicBezTo>
                              <a:cubicBezTo>
                                <a:pt x="11" y="16"/>
                                <a:pt x="1" y="37"/>
                                <a:pt x="0"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72" name="Freeform 383">
                          <a:extLst>
                            <a:ext uri="{FF2B5EF4-FFF2-40B4-BE49-F238E27FC236}">
                              <a16:creationId xmlns:a16="http://schemas.microsoft.com/office/drawing/2014/main" id="{D8C06B1E-D2DF-5D9D-2F8F-CA9A71193384}"/>
                            </a:ext>
                          </a:extLst>
                        </p:cNvPr>
                        <p:cNvSpPr>
                          <a:spLocks noEditPoints="1"/>
                        </p:cNvSpPr>
                        <p:nvPr/>
                      </p:nvSpPr>
                      <p:spPr bwMode="auto">
                        <a:xfrm>
                          <a:off x="7215519" y="3480484"/>
                          <a:ext cx="228441" cy="335621"/>
                        </a:xfrm>
                        <a:custGeom>
                          <a:avLst/>
                          <a:gdLst>
                            <a:gd name="T0" fmla="*/ 825 w 825"/>
                            <a:gd name="T1" fmla="*/ 105 h 1215"/>
                            <a:gd name="T2" fmla="*/ 719 w 825"/>
                            <a:gd name="T3" fmla="*/ 0 h 1215"/>
                            <a:gd name="T4" fmla="*/ 105 w 825"/>
                            <a:gd name="T5" fmla="*/ 0 h 1215"/>
                            <a:gd name="T6" fmla="*/ 0 w 825"/>
                            <a:gd name="T7" fmla="*/ 105 h 1215"/>
                            <a:gd name="T8" fmla="*/ 0 w 825"/>
                            <a:gd name="T9" fmla="*/ 1109 h 1215"/>
                            <a:gd name="T10" fmla="*/ 105 w 825"/>
                            <a:gd name="T11" fmla="*/ 1215 h 1215"/>
                            <a:gd name="T12" fmla="*/ 719 w 825"/>
                            <a:gd name="T13" fmla="*/ 1215 h 1215"/>
                            <a:gd name="T14" fmla="*/ 825 w 825"/>
                            <a:gd name="T15" fmla="*/ 1109 h 1215"/>
                            <a:gd name="T16" fmla="*/ 825 w 825"/>
                            <a:gd name="T17" fmla="*/ 105 h 1215"/>
                            <a:gd name="T18" fmla="*/ 783 w 825"/>
                            <a:gd name="T19" fmla="*/ 930 h 1215"/>
                            <a:gd name="T20" fmla="*/ 723 w 825"/>
                            <a:gd name="T21" fmla="*/ 1086 h 1215"/>
                            <a:gd name="T22" fmla="*/ 739 w 825"/>
                            <a:gd name="T23" fmla="*/ 1105 h 1215"/>
                            <a:gd name="T24" fmla="*/ 720 w 825"/>
                            <a:gd name="T25" fmla="*/ 1124 h 1215"/>
                            <a:gd name="T26" fmla="*/ 701 w 825"/>
                            <a:gd name="T27" fmla="*/ 1107 h 1215"/>
                            <a:gd name="T28" fmla="*/ 549 w 825"/>
                            <a:gd name="T29" fmla="*/ 1164 h 1215"/>
                            <a:gd name="T30" fmla="*/ 267 w 825"/>
                            <a:gd name="T31" fmla="*/ 1164 h 1215"/>
                            <a:gd name="T32" fmla="*/ 123 w 825"/>
                            <a:gd name="T33" fmla="*/ 1114 h 1215"/>
                            <a:gd name="T34" fmla="*/ 107 w 825"/>
                            <a:gd name="T35" fmla="*/ 1124 h 1215"/>
                            <a:gd name="T36" fmla="*/ 88 w 825"/>
                            <a:gd name="T37" fmla="*/ 1105 h 1215"/>
                            <a:gd name="T38" fmla="*/ 96 w 825"/>
                            <a:gd name="T39" fmla="*/ 1089 h 1215"/>
                            <a:gd name="T40" fmla="*/ 33 w 825"/>
                            <a:gd name="T41" fmla="*/ 930 h 1215"/>
                            <a:gd name="T42" fmla="*/ 33 w 825"/>
                            <a:gd name="T43" fmla="*/ 286 h 1215"/>
                            <a:gd name="T44" fmla="*/ 267 w 825"/>
                            <a:gd name="T45" fmla="*/ 54 h 1215"/>
                            <a:gd name="T46" fmla="*/ 549 w 825"/>
                            <a:gd name="T47" fmla="*/ 54 h 1215"/>
                            <a:gd name="T48" fmla="*/ 783 w 825"/>
                            <a:gd name="T49" fmla="*/ 286 h 1215"/>
                            <a:gd name="T50" fmla="*/ 783 w 825"/>
                            <a:gd name="T51" fmla="*/ 93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5" h="1215">
                              <a:moveTo>
                                <a:pt x="825" y="105"/>
                              </a:moveTo>
                              <a:cubicBezTo>
                                <a:pt x="825" y="47"/>
                                <a:pt x="777" y="0"/>
                                <a:pt x="719" y="0"/>
                              </a:cubicBezTo>
                              <a:cubicBezTo>
                                <a:pt x="105" y="0"/>
                                <a:pt x="105" y="0"/>
                                <a:pt x="105" y="0"/>
                              </a:cubicBezTo>
                              <a:cubicBezTo>
                                <a:pt x="47" y="0"/>
                                <a:pt x="0" y="47"/>
                                <a:pt x="0" y="105"/>
                              </a:cubicBezTo>
                              <a:cubicBezTo>
                                <a:pt x="0" y="1109"/>
                                <a:pt x="0" y="1109"/>
                                <a:pt x="0" y="1109"/>
                              </a:cubicBezTo>
                              <a:cubicBezTo>
                                <a:pt x="0" y="1168"/>
                                <a:pt x="47" y="1215"/>
                                <a:pt x="105" y="1215"/>
                              </a:cubicBezTo>
                              <a:cubicBezTo>
                                <a:pt x="719" y="1215"/>
                                <a:pt x="719" y="1215"/>
                                <a:pt x="719" y="1215"/>
                              </a:cubicBezTo>
                              <a:cubicBezTo>
                                <a:pt x="777" y="1215"/>
                                <a:pt x="825" y="1168"/>
                                <a:pt x="825" y="1109"/>
                              </a:cubicBezTo>
                              <a:lnTo>
                                <a:pt x="825" y="105"/>
                              </a:lnTo>
                              <a:close/>
                              <a:moveTo>
                                <a:pt x="783" y="930"/>
                              </a:moveTo>
                              <a:cubicBezTo>
                                <a:pt x="783" y="990"/>
                                <a:pt x="760" y="1044"/>
                                <a:pt x="723" y="1086"/>
                              </a:cubicBezTo>
                              <a:cubicBezTo>
                                <a:pt x="732" y="1087"/>
                                <a:pt x="739" y="1095"/>
                                <a:pt x="739" y="1105"/>
                              </a:cubicBezTo>
                              <a:cubicBezTo>
                                <a:pt x="739" y="1115"/>
                                <a:pt x="731" y="1124"/>
                                <a:pt x="720" y="1124"/>
                              </a:cubicBezTo>
                              <a:cubicBezTo>
                                <a:pt x="710" y="1124"/>
                                <a:pt x="702" y="1117"/>
                                <a:pt x="701" y="1107"/>
                              </a:cubicBezTo>
                              <a:cubicBezTo>
                                <a:pt x="660" y="1142"/>
                                <a:pt x="607" y="1164"/>
                                <a:pt x="549" y="1164"/>
                              </a:cubicBezTo>
                              <a:cubicBezTo>
                                <a:pt x="267" y="1164"/>
                                <a:pt x="267" y="1164"/>
                                <a:pt x="267" y="1164"/>
                              </a:cubicBezTo>
                              <a:cubicBezTo>
                                <a:pt x="213" y="1164"/>
                                <a:pt x="163" y="1145"/>
                                <a:pt x="123" y="1114"/>
                              </a:cubicBezTo>
                              <a:cubicBezTo>
                                <a:pt x="120" y="1120"/>
                                <a:pt x="114" y="1124"/>
                                <a:pt x="107" y="1124"/>
                              </a:cubicBezTo>
                              <a:cubicBezTo>
                                <a:pt x="96" y="1124"/>
                                <a:pt x="88" y="1115"/>
                                <a:pt x="88" y="1105"/>
                              </a:cubicBezTo>
                              <a:cubicBezTo>
                                <a:pt x="88" y="1098"/>
                                <a:pt x="91" y="1092"/>
                                <a:pt x="96" y="1089"/>
                              </a:cubicBezTo>
                              <a:cubicBezTo>
                                <a:pt x="57" y="1047"/>
                                <a:pt x="33" y="991"/>
                                <a:pt x="33" y="930"/>
                              </a:cubicBezTo>
                              <a:cubicBezTo>
                                <a:pt x="33" y="286"/>
                                <a:pt x="33" y="286"/>
                                <a:pt x="33" y="286"/>
                              </a:cubicBezTo>
                              <a:cubicBezTo>
                                <a:pt x="33" y="158"/>
                                <a:pt x="138" y="54"/>
                                <a:pt x="267" y="54"/>
                              </a:cubicBezTo>
                              <a:cubicBezTo>
                                <a:pt x="549" y="54"/>
                                <a:pt x="549" y="54"/>
                                <a:pt x="549" y="54"/>
                              </a:cubicBezTo>
                              <a:cubicBezTo>
                                <a:pt x="678" y="54"/>
                                <a:pt x="783" y="158"/>
                                <a:pt x="783" y="286"/>
                              </a:cubicBezTo>
                              <a:lnTo>
                                <a:pt x="783" y="9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73" name="Freeform 384">
                          <a:extLst>
                            <a:ext uri="{FF2B5EF4-FFF2-40B4-BE49-F238E27FC236}">
                              <a16:creationId xmlns:a16="http://schemas.microsoft.com/office/drawing/2014/main" id="{F46479ED-17A0-4B89-66DC-0F2E92114EE6}"/>
                            </a:ext>
                          </a:extLst>
                        </p:cNvPr>
                        <p:cNvSpPr>
                          <a:spLocks noEditPoints="1"/>
                        </p:cNvSpPr>
                        <p:nvPr/>
                      </p:nvSpPr>
                      <p:spPr bwMode="auto">
                        <a:xfrm>
                          <a:off x="7245248" y="3621304"/>
                          <a:ext cx="170549" cy="170549"/>
                        </a:xfrm>
                        <a:custGeom>
                          <a:avLst/>
                          <a:gdLst>
                            <a:gd name="T0" fmla="*/ 308 w 616"/>
                            <a:gd name="T1" fmla="*/ 0 h 617"/>
                            <a:gd name="T2" fmla="*/ 0 w 616"/>
                            <a:gd name="T3" fmla="*/ 308 h 617"/>
                            <a:gd name="T4" fmla="*/ 308 w 616"/>
                            <a:gd name="T5" fmla="*/ 617 h 617"/>
                            <a:gd name="T6" fmla="*/ 616 w 616"/>
                            <a:gd name="T7" fmla="*/ 308 h 617"/>
                            <a:gd name="T8" fmla="*/ 308 w 616"/>
                            <a:gd name="T9" fmla="*/ 0 h 617"/>
                            <a:gd name="T10" fmla="*/ 308 w 616"/>
                            <a:gd name="T11" fmla="*/ 595 h 617"/>
                            <a:gd name="T12" fmla="*/ 22 w 616"/>
                            <a:gd name="T13" fmla="*/ 308 h 617"/>
                            <a:gd name="T14" fmla="*/ 308 w 616"/>
                            <a:gd name="T15" fmla="*/ 22 h 617"/>
                            <a:gd name="T16" fmla="*/ 594 w 616"/>
                            <a:gd name="T17" fmla="*/ 308 h 617"/>
                            <a:gd name="T18" fmla="*/ 308 w 616"/>
                            <a:gd name="T19" fmla="*/ 59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6" h="617">
                              <a:moveTo>
                                <a:pt x="308" y="0"/>
                              </a:moveTo>
                              <a:cubicBezTo>
                                <a:pt x="138" y="0"/>
                                <a:pt x="0" y="138"/>
                                <a:pt x="0" y="308"/>
                              </a:cubicBezTo>
                              <a:cubicBezTo>
                                <a:pt x="0" y="479"/>
                                <a:pt x="138" y="617"/>
                                <a:pt x="308" y="617"/>
                              </a:cubicBezTo>
                              <a:cubicBezTo>
                                <a:pt x="478" y="617"/>
                                <a:pt x="616" y="479"/>
                                <a:pt x="616" y="308"/>
                              </a:cubicBezTo>
                              <a:cubicBezTo>
                                <a:pt x="616" y="138"/>
                                <a:pt x="478" y="0"/>
                                <a:pt x="308" y="0"/>
                              </a:cubicBezTo>
                              <a:close/>
                              <a:moveTo>
                                <a:pt x="308" y="595"/>
                              </a:moveTo>
                              <a:cubicBezTo>
                                <a:pt x="150" y="595"/>
                                <a:pt x="22" y="466"/>
                                <a:pt x="22" y="308"/>
                              </a:cubicBezTo>
                              <a:cubicBezTo>
                                <a:pt x="22" y="150"/>
                                <a:pt x="150" y="22"/>
                                <a:pt x="308" y="22"/>
                              </a:cubicBezTo>
                              <a:cubicBezTo>
                                <a:pt x="466" y="22"/>
                                <a:pt x="594" y="150"/>
                                <a:pt x="594" y="308"/>
                              </a:cubicBezTo>
                              <a:cubicBezTo>
                                <a:pt x="594" y="466"/>
                                <a:pt x="466" y="595"/>
                                <a:pt x="308" y="5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74" name="Freeform 385">
                          <a:extLst>
                            <a:ext uri="{FF2B5EF4-FFF2-40B4-BE49-F238E27FC236}">
                              <a16:creationId xmlns:a16="http://schemas.microsoft.com/office/drawing/2014/main" id="{5792AF49-4213-0412-08D1-D84E70F9E8B4}"/>
                            </a:ext>
                          </a:extLst>
                        </p:cNvPr>
                        <p:cNvSpPr>
                          <a:spLocks noEditPoints="1"/>
                        </p:cNvSpPr>
                        <p:nvPr/>
                      </p:nvSpPr>
                      <p:spPr bwMode="auto">
                        <a:xfrm>
                          <a:off x="7283583" y="3511777"/>
                          <a:ext cx="93880" cy="93880"/>
                        </a:xfrm>
                        <a:custGeom>
                          <a:avLst/>
                          <a:gdLst>
                            <a:gd name="T0" fmla="*/ 170 w 341"/>
                            <a:gd name="T1" fmla="*/ 340 h 340"/>
                            <a:gd name="T2" fmla="*/ 341 w 341"/>
                            <a:gd name="T3" fmla="*/ 170 h 340"/>
                            <a:gd name="T4" fmla="*/ 170 w 341"/>
                            <a:gd name="T5" fmla="*/ 0 h 340"/>
                            <a:gd name="T6" fmla="*/ 0 w 341"/>
                            <a:gd name="T7" fmla="*/ 170 h 340"/>
                            <a:gd name="T8" fmla="*/ 170 w 341"/>
                            <a:gd name="T9" fmla="*/ 340 h 340"/>
                            <a:gd name="T10" fmla="*/ 170 w 341"/>
                            <a:gd name="T11" fmla="*/ 20 h 340"/>
                            <a:gd name="T12" fmla="*/ 321 w 341"/>
                            <a:gd name="T13" fmla="*/ 170 h 340"/>
                            <a:gd name="T14" fmla="*/ 170 w 341"/>
                            <a:gd name="T15" fmla="*/ 320 h 340"/>
                            <a:gd name="T16" fmla="*/ 20 w 341"/>
                            <a:gd name="T17" fmla="*/ 170 h 340"/>
                            <a:gd name="T18" fmla="*/ 170 w 341"/>
                            <a:gd name="T19" fmla="*/ 2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1" h="340">
                              <a:moveTo>
                                <a:pt x="170" y="340"/>
                              </a:moveTo>
                              <a:cubicBezTo>
                                <a:pt x="264" y="340"/>
                                <a:pt x="341" y="264"/>
                                <a:pt x="341" y="170"/>
                              </a:cubicBezTo>
                              <a:cubicBezTo>
                                <a:pt x="341" y="76"/>
                                <a:pt x="264" y="0"/>
                                <a:pt x="170" y="0"/>
                              </a:cubicBezTo>
                              <a:cubicBezTo>
                                <a:pt x="77" y="0"/>
                                <a:pt x="0" y="76"/>
                                <a:pt x="0" y="170"/>
                              </a:cubicBezTo>
                              <a:cubicBezTo>
                                <a:pt x="0" y="264"/>
                                <a:pt x="77" y="340"/>
                                <a:pt x="170" y="340"/>
                              </a:cubicBezTo>
                              <a:close/>
                              <a:moveTo>
                                <a:pt x="170" y="20"/>
                              </a:moveTo>
                              <a:cubicBezTo>
                                <a:pt x="253" y="20"/>
                                <a:pt x="321" y="87"/>
                                <a:pt x="321" y="170"/>
                              </a:cubicBezTo>
                              <a:cubicBezTo>
                                <a:pt x="321" y="253"/>
                                <a:pt x="253" y="320"/>
                                <a:pt x="170" y="320"/>
                              </a:cubicBezTo>
                              <a:cubicBezTo>
                                <a:pt x="88" y="320"/>
                                <a:pt x="20" y="253"/>
                                <a:pt x="20" y="170"/>
                              </a:cubicBezTo>
                              <a:cubicBezTo>
                                <a:pt x="20" y="87"/>
                                <a:pt x="88" y="20"/>
                                <a:pt x="1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75" name="Oval 386">
                          <a:extLst>
                            <a:ext uri="{FF2B5EF4-FFF2-40B4-BE49-F238E27FC236}">
                              <a16:creationId xmlns:a16="http://schemas.microsoft.com/office/drawing/2014/main" id="{3F8FC105-F394-66B8-885B-07071F654954}"/>
                            </a:ext>
                          </a:extLst>
                        </p:cNvPr>
                        <p:cNvSpPr>
                          <a:spLocks noChangeArrowheads="1"/>
                        </p:cNvSpPr>
                        <p:nvPr/>
                      </p:nvSpPr>
                      <p:spPr bwMode="auto">
                        <a:xfrm>
                          <a:off x="7303923" y="3679196"/>
                          <a:ext cx="53199" cy="5241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76" name="Oval 387">
                          <a:extLst>
                            <a:ext uri="{FF2B5EF4-FFF2-40B4-BE49-F238E27FC236}">
                              <a16:creationId xmlns:a16="http://schemas.microsoft.com/office/drawing/2014/main" id="{7E953BAA-1F83-938F-BEDC-8380D579A189}"/>
                            </a:ext>
                          </a:extLst>
                        </p:cNvPr>
                        <p:cNvSpPr>
                          <a:spLocks noChangeArrowheads="1"/>
                        </p:cNvSpPr>
                        <p:nvPr/>
                      </p:nvSpPr>
                      <p:spPr bwMode="auto">
                        <a:xfrm>
                          <a:off x="7318005" y="3546200"/>
                          <a:ext cx="25035" cy="2503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77" name="Oval 388">
                          <a:extLst>
                            <a:ext uri="{FF2B5EF4-FFF2-40B4-BE49-F238E27FC236}">
                              <a16:creationId xmlns:a16="http://schemas.microsoft.com/office/drawing/2014/main" id="{F48367A8-ECCE-4032-6D6A-9EC5D84F6EC2}"/>
                            </a:ext>
                          </a:extLst>
                        </p:cNvPr>
                        <p:cNvSpPr>
                          <a:spLocks noChangeArrowheads="1"/>
                        </p:cNvSpPr>
                        <p:nvPr/>
                      </p:nvSpPr>
                      <p:spPr bwMode="auto">
                        <a:xfrm>
                          <a:off x="7246031" y="3514906"/>
                          <a:ext cx="10171" cy="109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78" name="Oval 389">
                          <a:extLst>
                            <a:ext uri="{FF2B5EF4-FFF2-40B4-BE49-F238E27FC236}">
                              <a16:creationId xmlns:a16="http://schemas.microsoft.com/office/drawing/2014/main" id="{61136A1D-7BCE-FEC6-C507-42BFA8E7CD6C}"/>
                            </a:ext>
                          </a:extLst>
                        </p:cNvPr>
                        <p:cNvSpPr>
                          <a:spLocks noChangeArrowheads="1"/>
                        </p:cNvSpPr>
                        <p:nvPr/>
                      </p:nvSpPr>
                      <p:spPr bwMode="auto">
                        <a:xfrm>
                          <a:off x="7404062" y="3514906"/>
                          <a:ext cx="10171" cy="109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79" name="Freeform 390">
                          <a:extLst>
                            <a:ext uri="{FF2B5EF4-FFF2-40B4-BE49-F238E27FC236}">
                              <a16:creationId xmlns:a16="http://schemas.microsoft.com/office/drawing/2014/main" id="{E27E4AAB-D935-1C92-9923-01EC2BFE1E53}"/>
                            </a:ext>
                          </a:extLst>
                        </p:cNvPr>
                        <p:cNvSpPr/>
                        <p:nvPr/>
                      </p:nvSpPr>
                      <p:spPr bwMode="auto">
                        <a:xfrm>
                          <a:off x="7409538" y="3780117"/>
                          <a:ext cx="10171" cy="10953"/>
                        </a:xfrm>
                        <a:custGeom>
                          <a:avLst/>
                          <a:gdLst>
                            <a:gd name="T0" fmla="*/ 0 w 38"/>
                            <a:gd name="T1" fmla="*/ 21 h 38"/>
                            <a:gd name="T2" fmla="*/ 19 w 38"/>
                            <a:gd name="T3" fmla="*/ 38 h 38"/>
                            <a:gd name="T4" fmla="*/ 38 w 38"/>
                            <a:gd name="T5" fmla="*/ 19 h 38"/>
                            <a:gd name="T6" fmla="*/ 21 w 38"/>
                            <a:gd name="T7" fmla="*/ 0 h 38"/>
                            <a:gd name="T8" fmla="*/ 0 w 38"/>
                            <a:gd name="T9" fmla="*/ 21 h 38"/>
                          </a:gdLst>
                          <a:ahLst/>
                          <a:cxnLst>
                            <a:cxn ang="0">
                              <a:pos x="T0" y="T1"/>
                            </a:cxn>
                            <a:cxn ang="0">
                              <a:pos x="T2" y="T3"/>
                            </a:cxn>
                            <a:cxn ang="0">
                              <a:pos x="T4" y="T5"/>
                            </a:cxn>
                            <a:cxn ang="0">
                              <a:pos x="T6" y="T7"/>
                            </a:cxn>
                            <a:cxn ang="0">
                              <a:pos x="T8" y="T9"/>
                            </a:cxn>
                          </a:cxnLst>
                          <a:rect l="0" t="0" r="r" b="b"/>
                          <a:pathLst>
                            <a:path w="38" h="38">
                              <a:moveTo>
                                <a:pt x="0" y="21"/>
                              </a:moveTo>
                              <a:cubicBezTo>
                                <a:pt x="1" y="30"/>
                                <a:pt x="9" y="38"/>
                                <a:pt x="19" y="38"/>
                              </a:cubicBezTo>
                              <a:cubicBezTo>
                                <a:pt x="30" y="38"/>
                                <a:pt x="38" y="29"/>
                                <a:pt x="38" y="19"/>
                              </a:cubicBezTo>
                              <a:cubicBezTo>
                                <a:pt x="38" y="9"/>
                                <a:pt x="31" y="1"/>
                                <a:pt x="21" y="0"/>
                              </a:cubicBezTo>
                              <a:cubicBezTo>
                                <a:pt x="15" y="7"/>
                                <a:pt x="8" y="14"/>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80" name="Freeform 391">
                          <a:extLst>
                            <a:ext uri="{FF2B5EF4-FFF2-40B4-BE49-F238E27FC236}">
                              <a16:creationId xmlns:a16="http://schemas.microsoft.com/office/drawing/2014/main" id="{744253D3-DDC9-C325-8DFD-1D17470A4B04}"/>
                            </a:ext>
                          </a:extLst>
                        </p:cNvPr>
                        <p:cNvSpPr/>
                        <p:nvPr/>
                      </p:nvSpPr>
                      <p:spPr bwMode="auto">
                        <a:xfrm>
                          <a:off x="7409538" y="3780117"/>
                          <a:ext cx="5477" cy="6259"/>
                        </a:xfrm>
                        <a:custGeom>
                          <a:avLst/>
                          <a:gdLst>
                            <a:gd name="T0" fmla="*/ 0 w 21"/>
                            <a:gd name="T1" fmla="*/ 19 h 21"/>
                            <a:gd name="T2" fmla="*/ 0 w 21"/>
                            <a:gd name="T3" fmla="*/ 21 h 21"/>
                            <a:gd name="T4" fmla="*/ 21 w 21"/>
                            <a:gd name="T5" fmla="*/ 0 h 21"/>
                            <a:gd name="T6" fmla="*/ 19 w 21"/>
                            <a:gd name="T7" fmla="*/ 0 h 21"/>
                            <a:gd name="T8" fmla="*/ 0 w 21"/>
                            <a:gd name="T9" fmla="*/ 19 h 21"/>
                          </a:gdLst>
                          <a:ahLst/>
                          <a:cxnLst>
                            <a:cxn ang="0">
                              <a:pos x="T0" y="T1"/>
                            </a:cxn>
                            <a:cxn ang="0">
                              <a:pos x="T2" y="T3"/>
                            </a:cxn>
                            <a:cxn ang="0">
                              <a:pos x="T4" y="T5"/>
                            </a:cxn>
                            <a:cxn ang="0">
                              <a:pos x="T6" y="T7"/>
                            </a:cxn>
                            <a:cxn ang="0">
                              <a:pos x="T8" y="T9"/>
                            </a:cxn>
                          </a:cxnLst>
                          <a:rect l="0" t="0" r="r" b="b"/>
                          <a:pathLst>
                            <a:path w="21" h="21">
                              <a:moveTo>
                                <a:pt x="0" y="19"/>
                              </a:moveTo>
                              <a:cubicBezTo>
                                <a:pt x="0" y="19"/>
                                <a:pt x="0" y="20"/>
                                <a:pt x="0" y="21"/>
                              </a:cubicBezTo>
                              <a:cubicBezTo>
                                <a:pt x="8" y="14"/>
                                <a:pt x="15" y="7"/>
                                <a:pt x="21" y="0"/>
                              </a:cubicBezTo>
                              <a:cubicBezTo>
                                <a:pt x="21" y="0"/>
                                <a:pt x="20" y="0"/>
                                <a:pt x="19" y="0"/>
                              </a:cubicBezTo>
                              <a:cubicBezTo>
                                <a:pt x="9" y="0"/>
                                <a:pt x="0" y="8"/>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81" name="Freeform 392">
                          <a:extLst>
                            <a:ext uri="{FF2B5EF4-FFF2-40B4-BE49-F238E27FC236}">
                              <a16:creationId xmlns:a16="http://schemas.microsoft.com/office/drawing/2014/main" id="{175494EA-E09D-C389-C44A-73B3621F16A7}"/>
                            </a:ext>
                          </a:extLst>
                        </p:cNvPr>
                        <p:cNvSpPr/>
                        <p:nvPr/>
                      </p:nvSpPr>
                      <p:spPr bwMode="auto">
                        <a:xfrm>
                          <a:off x="7239772" y="3780900"/>
                          <a:ext cx="10171" cy="10171"/>
                        </a:xfrm>
                        <a:custGeom>
                          <a:avLst/>
                          <a:gdLst>
                            <a:gd name="T0" fmla="*/ 8 w 35"/>
                            <a:gd name="T1" fmla="*/ 0 h 35"/>
                            <a:gd name="T2" fmla="*/ 0 w 35"/>
                            <a:gd name="T3" fmla="*/ 16 h 35"/>
                            <a:gd name="T4" fmla="*/ 19 w 35"/>
                            <a:gd name="T5" fmla="*/ 35 h 35"/>
                            <a:gd name="T6" fmla="*/ 35 w 35"/>
                            <a:gd name="T7" fmla="*/ 25 h 35"/>
                            <a:gd name="T8" fmla="*/ 8 w 35"/>
                            <a:gd name="T9" fmla="*/ 0 h 35"/>
                          </a:gdLst>
                          <a:ahLst/>
                          <a:cxnLst>
                            <a:cxn ang="0">
                              <a:pos x="T0" y="T1"/>
                            </a:cxn>
                            <a:cxn ang="0">
                              <a:pos x="T2" y="T3"/>
                            </a:cxn>
                            <a:cxn ang="0">
                              <a:pos x="T4" y="T5"/>
                            </a:cxn>
                            <a:cxn ang="0">
                              <a:pos x="T6" y="T7"/>
                            </a:cxn>
                            <a:cxn ang="0">
                              <a:pos x="T8" y="T9"/>
                            </a:cxn>
                          </a:cxnLst>
                          <a:rect l="0" t="0" r="r" b="b"/>
                          <a:pathLst>
                            <a:path w="35" h="35">
                              <a:moveTo>
                                <a:pt x="8" y="0"/>
                              </a:moveTo>
                              <a:cubicBezTo>
                                <a:pt x="3" y="3"/>
                                <a:pt x="0" y="9"/>
                                <a:pt x="0" y="16"/>
                              </a:cubicBezTo>
                              <a:cubicBezTo>
                                <a:pt x="0" y="26"/>
                                <a:pt x="8" y="35"/>
                                <a:pt x="19" y="35"/>
                              </a:cubicBezTo>
                              <a:cubicBezTo>
                                <a:pt x="26" y="35"/>
                                <a:pt x="32" y="31"/>
                                <a:pt x="35" y="25"/>
                              </a:cubicBezTo>
                              <a:cubicBezTo>
                                <a:pt x="26" y="17"/>
                                <a:pt x="17" y="9"/>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82" name="Freeform 393">
                          <a:extLst>
                            <a:ext uri="{FF2B5EF4-FFF2-40B4-BE49-F238E27FC236}">
                              <a16:creationId xmlns:a16="http://schemas.microsoft.com/office/drawing/2014/main" id="{88BE3503-A344-B6A7-CA65-ED13BE28A6E4}"/>
                            </a:ext>
                          </a:extLst>
                        </p:cNvPr>
                        <p:cNvSpPr/>
                        <p:nvPr/>
                      </p:nvSpPr>
                      <p:spPr bwMode="auto">
                        <a:xfrm>
                          <a:off x="7242119" y="3780117"/>
                          <a:ext cx="8606" cy="7823"/>
                        </a:xfrm>
                        <a:custGeom>
                          <a:avLst/>
                          <a:gdLst>
                            <a:gd name="T0" fmla="*/ 11 w 30"/>
                            <a:gd name="T1" fmla="*/ 0 h 28"/>
                            <a:gd name="T2" fmla="*/ 0 w 30"/>
                            <a:gd name="T3" fmla="*/ 3 h 28"/>
                            <a:gd name="T4" fmla="*/ 27 w 30"/>
                            <a:gd name="T5" fmla="*/ 28 h 28"/>
                            <a:gd name="T6" fmla="*/ 30 w 30"/>
                            <a:gd name="T7" fmla="*/ 19 h 28"/>
                            <a:gd name="T8" fmla="*/ 11 w 30"/>
                            <a:gd name="T9" fmla="*/ 0 h 28"/>
                          </a:gdLst>
                          <a:ahLst/>
                          <a:cxnLst>
                            <a:cxn ang="0">
                              <a:pos x="T0" y="T1"/>
                            </a:cxn>
                            <a:cxn ang="0">
                              <a:pos x="T2" y="T3"/>
                            </a:cxn>
                            <a:cxn ang="0">
                              <a:pos x="T4" y="T5"/>
                            </a:cxn>
                            <a:cxn ang="0">
                              <a:pos x="T6" y="T7"/>
                            </a:cxn>
                            <a:cxn ang="0">
                              <a:pos x="T8" y="T9"/>
                            </a:cxn>
                          </a:cxnLst>
                          <a:rect l="0" t="0" r="r" b="b"/>
                          <a:pathLst>
                            <a:path w="30" h="28">
                              <a:moveTo>
                                <a:pt x="11" y="0"/>
                              </a:moveTo>
                              <a:cubicBezTo>
                                <a:pt x="7" y="0"/>
                                <a:pt x="3" y="1"/>
                                <a:pt x="0" y="3"/>
                              </a:cubicBezTo>
                              <a:cubicBezTo>
                                <a:pt x="9" y="12"/>
                                <a:pt x="18" y="20"/>
                                <a:pt x="27" y="28"/>
                              </a:cubicBezTo>
                              <a:cubicBezTo>
                                <a:pt x="29" y="25"/>
                                <a:pt x="30" y="22"/>
                                <a:pt x="30" y="19"/>
                              </a:cubicBezTo>
                              <a:cubicBezTo>
                                <a:pt x="30" y="8"/>
                                <a:pt x="21"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83" name="Freeform 394">
                          <a:extLst>
                            <a:ext uri="{FF2B5EF4-FFF2-40B4-BE49-F238E27FC236}">
                              <a16:creationId xmlns:a16="http://schemas.microsoft.com/office/drawing/2014/main" id="{33CC0F31-1B2B-6D7F-4B48-04392D30DEA7}"/>
                            </a:ext>
                          </a:extLst>
                        </p:cNvPr>
                        <p:cNvSpPr>
                          <a:spLocks noEditPoints="1"/>
                        </p:cNvSpPr>
                        <p:nvPr/>
                      </p:nvSpPr>
                      <p:spPr bwMode="auto">
                        <a:xfrm>
                          <a:off x="6695268" y="4537416"/>
                          <a:ext cx="543722" cy="363786"/>
                        </a:xfrm>
                        <a:custGeom>
                          <a:avLst/>
                          <a:gdLst>
                            <a:gd name="T0" fmla="*/ 1706 w 1968"/>
                            <a:gd name="T1" fmla="*/ 0 h 1317"/>
                            <a:gd name="T2" fmla="*/ 1676 w 1968"/>
                            <a:gd name="T3" fmla="*/ 125 h 1317"/>
                            <a:gd name="T4" fmla="*/ 1638 w 1968"/>
                            <a:gd name="T5" fmla="*/ 91 h 1317"/>
                            <a:gd name="T6" fmla="*/ 330 w 1968"/>
                            <a:gd name="T7" fmla="*/ 0 h 1317"/>
                            <a:gd name="T8" fmla="*/ 298 w 1968"/>
                            <a:gd name="T9" fmla="*/ 125 h 1317"/>
                            <a:gd name="T10" fmla="*/ 265 w 1968"/>
                            <a:gd name="T11" fmla="*/ 91 h 1317"/>
                            <a:gd name="T12" fmla="*/ 0 w 1968"/>
                            <a:gd name="T13" fmla="*/ 0 h 1317"/>
                            <a:gd name="T14" fmla="*/ 166 w 1968"/>
                            <a:gd name="T15" fmla="*/ 1317 h 1317"/>
                            <a:gd name="T16" fmla="*/ 1968 w 1968"/>
                            <a:gd name="T17" fmla="*/ 1150 h 1317"/>
                            <a:gd name="T18" fmla="*/ 467 w 1968"/>
                            <a:gd name="T19" fmla="*/ 1031 h 1317"/>
                            <a:gd name="T20" fmla="*/ 202 w 1968"/>
                            <a:gd name="T21" fmla="*/ 861 h 1317"/>
                            <a:gd name="T22" fmla="*/ 467 w 1968"/>
                            <a:gd name="T23" fmla="*/ 1031 h 1317"/>
                            <a:gd name="T24" fmla="*/ 202 w 1968"/>
                            <a:gd name="T25" fmla="*/ 733 h 1317"/>
                            <a:gd name="T26" fmla="*/ 467 w 1968"/>
                            <a:gd name="T27" fmla="*/ 560 h 1317"/>
                            <a:gd name="T28" fmla="*/ 467 w 1968"/>
                            <a:gd name="T29" fmla="*/ 429 h 1317"/>
                            <a:gd name="T30" fmla="*/ 202 w 1968"/>
                            <a:gd name="T31" fmla="*/ 256 h 1317"/>
                            <a:gd name="T32" fmla="*/ 467 w 1968"/>
                            <a:gd name="T33" fmla="*/ 429 h 1317"/>
                            <a:gd name="T34" fmla="*/ 619 w 1968"/>
                            <a:gd name="T35" fmla="*/ 1031 h 1317"/>
                            <a:gd name="T36" fmla="*/ 887 w 1968"/>
                            <a:gd name="T37" fmla="*/ 861 h 1317"/>
                            <a:gd name="T38" fmla="*/ 887 w 1968"/>
                            <a:gd name="T39" fmla="*/ 733 h 1317"/>
                            <a:gd name="T40" fmla="*/ 619 w 1968"/>
                            <a:gd name="T41" fmla="*/ 560 h 1317"/>
                            <a:gd name="T42" fmla="*/ 887 w 1968"/>
                            <a:gd name="T43" fmla="*/ 733 h 1317"/>
                            <a:gd name="T44" fmla="*/ 619 w 1968"/>
                            <a:gd name="T45" fmla="*/ 429 h 1317"/>
                            <a:gd name="T46" fmla="*/ 887 w 1968"/>
                            <a:gd name="T47" fmla="*/ 256 h 1317"/>
                            <a:gd name="T48" fmla="*/ 1301 w 1968"/>
                            <a:gd name="T49" fmla="*/ 1031 h 1317"/>
                            <a:gd name="T50" fmla="*/ 1039 w 1968"/>
                            <a:gd name="T51" fmla="*/ 861 h 1317"/>
                            <a:gd name="T52" fmla="*/ 1301 w 1968"/>
                            <a:gd name="T53" fmla="*/ 1031 h 1317"/>
                            <a:gd name="T54" fmla="*/ 1039 w 1968"/>
                            <a:gd name="T55" fmla="*/ 733 h 1317"/>
                            <a:gd name="T56" fmla="*/ 1301 w 1968"/>
                            <a:gd name="T57" fmla="*/ 560 h 1317"/>
                            <a:gd name="T58" fmla="*/ 1301 w 1968"/>
                            <a:gd name="T59" fmla="*/ 429 h 1317"/>
                            <a:gd name="T60" fmla="*/ 1039 w 1968"/>
                            <a:gd name="T61" fmla="*/ 256 h 1317"/>
                            <a:gd name="T62" fmla="*/ 1301 w 1968"/>
                            <a:gd name="T63" fmla="*/ 429 h 1317"/>
                            <a:gd name="T64" fmla="*/ 1450 w 1968"/>
                            <a:gd name="T65" fmla="*/ 1031 h 1317"/>
                            <a:gd name="T66" fmla="*/ 1712 w 1968"/>
                            <a:gd name="T67" fmla="*/ 861 h 1317"/>
                            <a:gd name="T68" fmla="*/ 1712 w 1968"/>
                            <a:gd name="T69" fmla="*/ 733 h 1317"/>
                            <a:gd name="T70" fmla="*/ 1450 w 1968"/>
                            <a:gd name="T71" fmla="*/ 560 h 1317"/>
                            <a:gd name="T72" fmla="*/ 1712 w 1968"/>
                            <a:gd name="T73" fmla="*/ 733 h 1317"/>
                            <a:gd name="T74" fmla="*/ 1456 w 1968"/>
                            <a:gd name="T75" fmla="*/ 429 h 1317"/>
                            <a:gd name="T76" fmla="*/ 1721 w 1968"/>
                            <a:gd name="T77" fmla="*/ 256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68" h="1317">
                              <a:moveTo>
                                <a:pt x="1968" y="0"/>
                              </a:moveTo>
                              <a:cubicBezTo>
                                <a:pt x="1706" y="0"/>
                                <a:pt x="1706" y="0"/>
                                <a:pt x="1706" y="0"/>
                              </a:cubicBezTo>
                              <a:cubicBezTo>
                                <a:pt x="1706" y="91"/>
                                <a:pt x="1706" y="91"/>
                                <a:pt x="1706" y="91"/>
                              </a:cubicBezTo>
                              <a:cubicBezTo>
                                <a:pt x="1706" y="109"/>
                                <a:pt x="1695" y="125"/>
                                <a:pt x="1676" y="125"/>
                              </a:cubicBezTo>
                              <a:cubicBezTo>
                                <a:pt x="1674" y="125"/>
                                <a:pt x="1674" y="125"/>
                                <a:pt x="1674" y="125"/>
                              </a:cubicBezTo>
                              <a:cubicBezTo>
                                <a:pt x="1655" y="125"/>
                                <a:pt x="1638" y="109"/>
                                <a:pt x="1638" y="91"/>
                              </a:cubicBezTo>
                              <a:cubicBezTo>
                                <a:pt x="1638" y="0"/>
                                <a:pt x="1638" y="0"/>
                                <a:pt x="1638" y="0"/>
                              </a:cubicBezTo>
                              <a:cubicBezTo>
                                <a:pt x="330" y="0"/>
                                <a:pt x="330" y="0"/>
                                <a:pt x="330" y="0"/>
                              </a:cubicBezTo>
                              <a:cubicBezTo>
                                <a:pt x="330" y="91"/>
                                <a:pt x="330" y="91"/>
                                <a:pt x="330" y="91"/>
                              </a:cubicBezTo>
                              <a:cubicBezTo>
                                <a:pt x="330" y="109"/>
                                <a:pt x="317" y="125"/>
                                <a:pt x="298" y="125"/>
                              </a:cubicBezTo>
                              <a:cubicBezTo>
                                <a:pt x="296" y="125"/>
                                <a:pt x="296" y="125"/>
                                <a:pt x="296" y="125"/>
                              </a:cubicBezTo>
                              <a:cubicBezTo>
                                <a:pt x="278" y="125"/>
                                <a:pt x="265" y="109"/>
                                <a:pt x="265" y="91"/>
                              </a:cubicBezTo>
                              <a:cubicBezTo>
                                <a:pt x="265" y="0"/>
                                <a:pt x="265" y="0"/>
                                <a:pt x="265" y="0"/>
                              </a:cubicBezTo>
                              <a:cubicBezTo>
                                <a:pt x="0" y="0"/>
                                <a:pt x="0" y="0"/>
                                <a:pt x="0" y="0"/>
                              </a:cubicBezTo>
                              <a:cubicBezTo>
                                <a:pt x="0" y="1150"/>
                                <a:pt x="0" y="1150"/>
                                <a:pt x="0" y="1150"/>
                              </a:cubicBezTo>
                              <a:cubicBezTo>
                                <a:pt x="0" y="1240"/>
                                <a:pt x="76" y="1317"/>
                                <a:pt x="166" y="1317"/>
                              </a:cubicBezTo>
                              <a:cubicBezTo>
                                <a:pt x="1807" y="1317"/>
                                <a:pt x="1807" y="1317"/>
                                <a:pt x="1807" y="1317"/>
                              </a:cubicBezTo>
                              <a:cubicBezTo>
                                <a:pt x="1898" y="1317"/>
                                <a:pt x="1968" y="1240"/>
                                <a:pt x="1968" y="1150"/>
                              </a:cubicBezTo>
                              <a:cubicBezTo>
                                <a:pt x="1968" y="0"/>
                                <a:pt x="1968" y="0"/>
                                <a:pt x="1968" y="0"/>
                              </a:cubicBezTo>
                              <a:moveTo>
                                <a:pt x="467" y="1031"/>
                              </a:moveTo>
                              <a:cubicBezTo>
                                <a:pt x="202" y="1031"/>
                                <a:pt x="202" y="1031"/>
                                <a:pt x="202" y="1031"/>
                              </a:cubicBezTo>
                              <a:cubicBezTo>
                                <a:pt x="202" y="861"/>
                                <a:pt x="202" y="861"/>
                                <a:pt x="202" y="861"/>
                              </a:cubicBezTo>
                              <a:cubicBezTo>
                                <a:pt x="467" y="861"/>
                                <a:pt x="467" y="861"/>
                                <a:pt x="467" y="861"/>
                              </a:cubicBezTo>
                              <a:cubicBezTo>
                                <a:pt x="467" y="1031"/>
                                <a:pt x="467" y="1031"/>
                                <a:pt x="467" y="1031"/>
                              </a:cubicBezTo>
                              <a:moveTo>
                                <a:pt x="467" y="733"/>
                              </a:moveTo>
                              <a:cubicBezTo>
                                <a:pt x="202" y="733"/>
                                <a:pt x="202" y="733"/>
                                <a:pt x="202" y="733"/>
                              </a:cubicBezTo>
                              <a:cubicBezTo>
                                <a:pt x="202" y="560"/>
                                <a:pt x="202" y="560"/>
                                <a:pt x="202" y="560"/>
                              </a:cubicBezTo>
                              <a:cubicBezTo>
                                <a:pt x="467" y="560"/>
                                <a:pt x="467" y="560"/>
                                <a:pt x="467" y="560"/>
                              </a:cubicBezTo>
                              <a:cubicBezTo>
                                <a:pt x="467" y="733"/>
                                <a:pt x="467" y="733"/>
                                <a:pt x="467" y="733"/>
                              </a:cubicBezTo>
                              <a:moveTo>
                                <a:pt x="467" y="429"/>
                              </a:moveTo>
                              <a:cubicBezTo>
                                <a:pt x="202" y="429"/>
                                <a:pt x="202" y="429"/>
                                <a:pt x="202" y="429"/>
                              </a:cubicBezTo>
                              <a:cubicBezTo>
                                <a:pt x="202" y="256"/>
                                <a:pt x="202" y="256"/>
                                <a:pt x="202" y="256"/>
                              </a:cubicBezTo>
                              <a:cubicBezTo>
                                <a:pt x="467" y="256"/>
                                <a:pt x="467" y="256"/>
                                <a:pt x="467" y="256"/>
                              </a:cubicBezTo>
                              <a:cubicBezTo>
                                <a:pt x="467" y="429"/>
                                <a:pt x="467" y="429"/>
                                <a:pt x="467" y="429"/>
                              </a:cubicBezTo>
                              <a:moveTo>
                                <a:pt x="887" y="1031"/>
                              </a:moveTo>
                              <a:cubicBezTo>
                                <a:pt x="619" y="1031"/>
                                <a:pt x="619" y="1031"/>
                                <a:pt x="619" y="1031"/>
                              </a:cubicBezTo>
                              <a:cubicBezTo>
                                <a:pt x="619" y="861"/>
                                <a:pt x="619" y="861"/>
                                <a:pt x="619" y="861"/>
                              </a:cubicBezTo>
                              <a:cubicBezTo>
                                <a:pt x="887" y="861"/>
                                <a:pt x="887" y="861"/>
                                <a:pt x="887" y="861"/>
                              </a:cubicBezTo>
                              <a:cubicBezTo>
                                <a:pt x="887" y="1031"/>
                                <a:pt x="887" y="1031"/>
                                <a:pt x="887" y="1031"/>
                              </a:cubicBezTo>
                              <a:moveTo>
                                <a:pt x="887" y="733"/>
                              </a:moveTo>
                              <a:cubicBezTo>
                                <a:pt x="619" y="733"/>
                                <a:pt x="619" y="733"/>
                                <a:pt x="619" y="733"/>
                              </a:cubicBezTo>
                              <a:cubicBezTo>
                                <a:pt x="619" y="560"/>
                                <a:pt x="619" y="560"/>
                                <a:pt x="619" y="560"/>
                              </a:cubicBezTo>
                              <a:cubicBezTo>
                                <a:pt x="887" y="560"/>
                                <a:pt x="887" y="560"/>
                                <a:pt x="887" y="560"/>
                              </a:cubicBezTo>
                              <a:cubicBezTo>
                                <a:pt x="887" y="733"/>
                                <a:pt x="887" y="733"/>
                                <a:pt x="887" y="733"/>
                              </a:cubicBezTo>
                              <a:moveTo>
                                <a:pt x="887" y="429"/>
                              </a:moveTo>
                              <a:cubicBezTo>
                                <a:pt x="619" y="429"/>
                                <a:pt x="619" y="429"/>
                                <a:pt x="619" y="429"/>
                              </a:cubicBezTo>
                              <a:cubicBezTo>
                                <a:pt x="619" y="256"/>
                                <a:pt x="619" y="256"/>
                                <a:pt x="619" y="256"/>
                              </a:cubicBezTo>
                              <a:cubicBezTo>
                                <a:pt x="887" y="256"/>
                                <a:pt x="887" y="256"/>
                                <a:pt x="887" y="256"/>
                              </a:cubicBezTo>
                              <a:cubicBezTo>
                                <a:pt x="887" y="429"/>
                                <a:pt x="887" y="429"/>
                                <a:pt x="887" y="429"/>
                              </a:cubicBezTo>
                              <a:moveTo>
                                <a:pt x="1301" y="1031"/>
                              </a:moveTo>
                              <a:cubicBezTo>
                                <a:pt x="1039" y="1031"/>
                                <a:pt x="1039" y="1031"/>
                                <a:pt x="1039" y="1031"/>
                              </a:cubicBezTo>
                              <a:cubicBezTo>
                                <a:pt x="1039" y="861"/>
                                <a:pt x="1039" y="861"/>
                                <a:pt x="1039" y="861"/>
                              </a:cubicBezTo>
                              <a:cubicBezTo>
                                <a:pt x="1301" y="861"/>
                                <a:pt x="1301" y="861"/>
                                <a:pt x="1301" y="861"/>
                              </a:cubicBezTo>
                              <a:cubicBezTo>
                                <a:pt x="1301" y="1031"/>
                                <a:pt x="1301" y="1031"/>
                                <a:pt x="1301" y="1031"/>
                              </a:cubicBezTo>
                              <a:moveTo>
                                <a:pt x="1301" y="733"/>
                              </a:moveTo>
                              <a:cubicBezTo>
                                <a:pt x="1039" y="733"/>
                                <a:pt x="1039" y="733"/>
                                <a:pt x="1039" y="733"/>
                              </a:cubicBezTo>
                              <a:cubicBezTo>
                                <a:pt x="1039" y="560"/>
                                <a:pt x="1039" y="560"/>
                                <a:pt x="1039" y="560"/>
                              </a:cubicBezTo>
                              <a:cubicBezTo>
                                <a:pt x="1301" y="560"/>
                                <a:pt x="1301" y="560"/>
                                <a:pt x="1301" y="560"/>
                              </a:cubicBezTo>
                              <a:cubicBezTo>
                                <a:pt x="1301" y="733"/>
                                <a:pt x="1301" y="733"/>
                                <a:pt x="1301" y="733"/>
                              </a:cubicBezTo>
                              <a:moveTo>
                                <a:pt x="1301" y="429"/>
                              </a:moveTo>
                              <a:cubicBezTo>
                                <a:pt x="1039" y="429"/>
                                <a:pt x="1039" y="429"/>
                                <a:pt x="1039" y="429"/>
                              </a:cubicBezTo>
                              <a:cubicBezTo>
                                <a:pt x="1039" y="256"/>
                                <a:pt x="1039" y="256"/>
                                <a:pt x="1039" y="256"/>
                              </a:cubicBezTo>
                              <a:cubicBezTo>
                                <a:pt x="1301" y="256"/>
                                <a:pt x="1301" y="256"/>
                                <a:pt x="1301" y="256"/>
                              </a:cubicBezTo>
                              <a:cubicBezTo>
                                <a:pt x="1301" y="429"/>
                                <a:pt x="1301" y="429"/>
                                <a:pt x="1301" y="429"/>
                              </a:cubicBezTo>
                              <a:moveTo>
                                <a:pt x="1712" y="1031"/>
                              </a:moveTo>
                              <a:cubicBezTo>
                                <a:pt x="1450" y="1031"/>
                                <a:pt x="1450" y="1031"/>
                                <a:pt x="1450" y="1031"/>
                              </a:cubicBezTo>
                              <a:cubicBezTo>
                                <a:pt x="1450" y="861"/>
                                <a:pt x="1450" y="861"/>
                                <a:pt x="1450" y="861"/>
                              </a:cubicBezTo>
                              <a:cubicBezTo>
                                <a:pt x="1712" y="861"/>
                                <a:pt x="1712" y="861"/>
                                <a:pt x="1712" y="861"/>
                              </a:cubicBezTo>
                              <a:cubicBezTo>
                                <a:pt x="1712" y="1031"/>
                                <a:pt x="1712" y="1031"/>
                                <a:pt x="1712" y="1031"/>
                              </a:cubicBezTo>
                              <a:moveTo>
                                <a:pt x="1712" y="733"/>
                              </a:moveTo>
                              <a:cubicBezTo>
                                <a:pt x="1450" y="733"/>
                                <a:pt x="1450" y="733"/>
                                <a:pt x="1450" y="733"/>
                              </a:cubicBezTo>
                              <a:cubicBezTo>
                                <a:pt x="1450" y="560"/>
                                <a:pt x="1450" y="560"/>
                                <a:pt x="1450" y="560"/>
                              </a:cubicBezTo>
                              <a:cubicBezTo>
                                <a:pt x="1712" y="560"/>
                                <a:pt x="1712" y="560"/>
                                <a:pt x="1712" y="560"/>
                              </a:cubicBezTo>
                              <a:cubicBezTo>
                                <a:pt x="1712" y="733"/>
                                <a:pt x="1712" y="733"/>
                                <a:pt x="1712" y="733"/>
                              </a:cubicBezTo>
                              <a:moveTo>
                                <a:pt x="1721" y="429"/>
                              </a:moveTo>
                              <a:cubicBezTo>
                                <a:pt x="1456" y="429"/>
                                <a:pt x="1456" y="429"/>
                                <a:pt x="1456" y="429"/>
                              </a:cubicBezTo>
                              <a:cubicBezTo>
                                <a:pt x="1456" y="256"/>
                                <a:pt x="1456" y="256"/>
                                <a:pt x="1456" y="256"/>
                              </a:cubicBezTo>
                              <a:cubicBezTo>
                                <a:pt x="1721" y="256"/>
                                <a:pt x="1721" y="256"/>
                                <a:pt x="1721" y="256"/>
                              </a:cubicBezTo>
                              <a:cubicBezTo>
                                <a:pt x="1721" y="429"/>
                                <a:pt x="1721" y="429"/>
                                <a:pt x="1721" y="4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84" name="Freeform 397">
                          <a:extLst>
                            <a:ext uri="{FF2B5EF4-FFF2-40B4-BE49-F238E27FC236}">
                              <a16:creationId xmlns:a16="http://schemas.microsoft.com/office/drawing/2014/main" id="{4F01A1C3-DD5B-DAE6-A8DD-01EBBCE7A26E}"/>
                            </a:ext>
                          </a:extLst>
                        </p:cNvPr>
                        <p:cNvSpPr/>
                        <p:nvPr/>
                      </p:nvSpPr>
                      <p:spPr bwMode="auto">
                        <a:xfrm>
                          <a:off x="6786801" y="4468571"/>
                          <a:ext cx="7041" cy="7041"/>
                        </a:xfrm>
                        <a:custGeom>
                          <a:avLst/>
                          <a:gdLst>
                            <a:gd name="T0" fmla="*/ 7 w 25"/>
                            <a:gd name="T1" fmla="*/ 28 h 28"/>
                            <a:gd name="T2" fmla="*/ 0 w 25"/>
                            <a:gd name="T3" fmla="*/ 19 h 28"/>
                            <a:gd name="T4" fmla="*/ 0 w 25"/>
                            <a:gd name="T5" fmla="*/ 25 h 28"/>
                            <a:gd name="T6" fmla="*/ 5 w 25"/>
                            <a:gd name="T7" fmla="*/ 28 h 28"/>
                            <a:gd name="T8" fmla="*/ 7 w 25"/>
                            <a:gd name="T9" fmla="*/ 28 h 28"/>
                          </a:gdLst>
                          <a:ahLst/>
                          <a:cxnLst>
                            <a:cxn ang="0">
                              <a:pos x="T0" y="T1"/>
                            </a:cxn>
                            <a:cxn ang="0">
                              <a:pos x="T2" y="T3"/>
                            </a:cxn>
                            <a:cxn ang="0">
                              <a:pos x="T4" y="T5"/>
                            </a:cxn>
                            <a:cxn ang="0">
                              <a:pos x="T6" y="T7"/>
                            </a:cxn>
                            <a:cxn ang="0">
                              <a:pos x="T8" y="T9"/>
                            </a:cxn>
                          </a:cxnLst>
                          <a:rect l="0" t="0" r="r" b="b"/>
                          <a:pathLst>
                            <a:path w="25" h="28">
                              <a:moveTo>
                                <a:pt x="7" y="28"/>
                              </a:moveTo>
                              <a:cubicBezTo>
                                <a:pt x="25" y="28"/>
                                <a:pt x="0" y="0"/>
                                <a:pt x="0" y="19"/>
                              </a:cubicBezTo>
                              <a:cubicBezTo>
                                <a:pt x="0" y="25"/>
                                <a:pt x="0" y="25"/>
                                <a:pt x="0" y="25"/>
                              </a:cubicBezTo>
                              <a:cubicBezTo>
                                <a:pt x="0" y="26"/>
                                <a:pt x="3" y="28"/>
                                <a:pt x="5" y="28"/>
                              </a:cubicBezTo>
                              <a:cubicBezTo>
                                <a:pt x="7" y="28"/>
                                <a:pt x="7" y="28"/>
                                <a:pt x="7"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85" name="Freeform 398">
                          <a:extLst>
                            <a:ext uri="{FF2B5EF4-FFF2-40B4-BE49-F238E27FC236}">
                              <a16:creationId xmlns:a16="http://schemas.microsoft.com/office/drawing/2014/main" id="{47574C6A-DB4F-6B1A-5D1C-67BD1AC4D363}"/>
                            </a:ext>
                          </a:extLst>
                        </p:cNvPr>
                        <p:cNvSpPr>
                          <a:spLocks noEditPoints="1"/>
                        </p:cNvSpPr>
                        <p:nvPr/>
                      </p:nvSpPr>
                      <p:spPr bwMode="auto">
                        <a:xfrm>
                          <a:off x="6695268" y="4406767"/>
                          <a:ext cx="543722" cy="127521"/>
                        </a:xfrm>
                        <a:custGeom>
                          <a:avLst/>
                          <a:gdLst>
                            <a:gd name="T0" fmla="*/ 1744 w 1968"/>
                            <a:gd name="T1" fmla="*/ 0 h 461"/>
                            <a:gd name="T2" fmla="*/ 307 w 1968"/>
                            <a:gd name="T3" fmla="*/ 0 h 461"/>
                            <a:gd name="T4" fmla="*/ 0 w 1968"/>
                            <a:gd name="T5" fmla="*/ 226 h 461"/>
                            <a:gd name="T6" fmla="*/ 0 w 1968"/>
                            <a:gd name="T7" fmla="*/ 461 h 461"/>
                            <a:gd name="T8" fmla="*/ 265 w 1968"/>
                            <a:gd name="T9" fmla="*/ 461 h 461"/>
                            <a:gd name="T10" fmla="*/ 265 w 1968"/>
                            <a:gd name="T11" fmla="*/ 241 h 461"/>
                            <a:gd name="T12" fmla="*/ 330 w 1968"/>
                            <a:gd name="T13" fmla="*/ 247 h 461"/>
                            <a:gd name="T14" fmla="*/ 330 w 1968"/>
                            <a:gd name="T15" fmla="*/ 241 h 461"/>
                            <a:gd name="T16" fmla="*/ 337 w 1968"/>
                            <a:gd name="T17" fmla="*/ 250 h 461"/>
                            <a:gd name="T18" fmla="*/ 335 w 1968"/>
                            <a:gd name="T19" fmla="*/ 250 h 461"/>
                            <a:gd name="T20" fmla="*/ 330 w 1968"/>
                            <a:gd name="T21" fmla="*/ 247 h 461"/>
                            <a:gd name="T22" fmla="*/ 330 w 1968"/>
                            <a:gd name="T23" fmla="*/ 461 h 461"/>
                            <a:gd name="T24" fmla="*/ 1638 w 1968"/>
                            <a:gd name="T25" fmla="*/ 461 h 461"/>
                            <a:gd name="T26" fmla="*/ 1638 w 1968"/>
                            <a:gd name="T27" fmla="*/ 241 h 461"/>
                            <a:gd name="T28" fmla="*/ 1706 w 1968"/>
                            <a:gd name="T29" fmla="*/ 248 h 461"/>
                            <a:gd name="T30" fmla="*/ 1706 w 1968"/>
                            <a:gd name="T31" fmla="*/ 241 h 461"/>
                            <a:gd name="T32" fmla="*/ 1709 w 1968"/>
                            <a:gd name="T33" fmla="*/ 249 h 461"/>
                            <a:gd name="T34" fmla="*/ 1712 w 1968"/>
                            <a:gd name="T35" fmla="*/ 250 h 461"/>
                            <a:gd name="T36" fmla="*/ 1706 w 1968"/>
                            <a:gd name="T37" fmla="*/ 250 h 461"/>
                            <a:gd name="T38" fmla="*/ 1706 w 1968"/>
                            <a:gd name="T39" fmla="*/ 461 h 461"/>
                            <a:gd name="T40" fmla="*/ 1968 w 1968"/>
                            <a:gd name="T41" fmla="*/ 461 h 461"/>
                            <a:gd name="T42" fmla="*/ 1968 w 1968"/>
                            <a:gd name="T43" fmla="*/ 226 h 461"/>
                            <a:gd name="T44" fmla="*/ 1744 w 1968"/>
                            <a:gd name="T45" fmla="*/ 0 h 461"/>
                            <a:gd name="T46" fmla="*/ 1929 w 1968"/>
                            <a:gd name="T47" fmla="*/ 423 h 461"/>
                            <a:gd name="T48" fmla="*/ 1748 w 1968"/>
                            <a:gd name="T49" fmla="*/ 423 h 461"/>
                            <a:gd name="T50" fmla="*/ 1748 w 1968"/>
                            <a:gd name="T51" fmla="*/ 267 h 461"/>
                            <a:gd name="T52" fmla="*/ 1757 w 1968"/>
                            <a:gd name="T53" fmla="*/ 241 h 461"/>
                            <a:gd name="T54" fmla="*/ 1713 w 1968"/>
                            <a:gd name="T55" fmla="*/ 195 h 461"/>
                            <a:gd name="T56" fmla="*/ 1690 w 1968"/>
                            <a:gd name="T57" fmla="*/ 202 h 461"/>
                            <a:gd name="T58" fmla="*/ 1616 w 1968"/>
                            <a:gd name="T59" fmla="*/ 205 h 461"/>
                            <a:gd name="T60" fmla="*/ 1596 w 1968"/>
                            <a:gd name="T61" fmla="*/ 241 h 461"/>
                            <a:gd name="T62" fmla="*/ 1596 w 1968"/>
                            <a:gd name="T63" fmla="*/ 423 h 461"/>
                            <a:gd name="T64" fmla="*/ 369 w 1968"/>
                            <a:gd name="T65" fmla="*/ 423 h 461"/>
                            <a:gd name="T66" fmla="*/ 369 w 1968"/>
                            <a:gd name="T67" fmla="*/ 272 h 461"/>
                            <a:gd name="T68" fmla="*/ 382 w 1968"/>
                            <a:gd name="T69" fmla="*/ 242 h 461"/>
                            <a:gd name="T70" fmla="*/ 335 w 1968"/>
                            <a:gd name="T71" fmla="*/ 195 h 461"/>
                            <a:gd name="T72" fmla="*/ 312 w 1968"/>
                            <a:gd name="T73" fmla="*/ 202 h 461"/>
                            <a:gd name="T74" fmla="*/ 243 w 1968"/>
                            <a:gd name="T75" fmla="*/ 205 h 461"/>
                            <a:gd name="T76" fmla="*/ 226 w 1968"/>
                            <a:gd name="T77" fmla="*/ 241 h 461"/>
                            <a:gd name="T78" fmla="*/ 226 w 1968"/>
                            <a:gd name="T79" fmla="*/ 423 h 461"/>
                            <a:gd name="T80" fmla="*/ 45 w 1968"/>
                            <a:gd name="T81" fmla="*/ 423 h 461"/>
                            <a:gd name="T82" fmla="*/ 45 w 1968"/>
                            <a:gd name="T83" fmla="*/ 226 h 461"/>
                            <a:gd name="T84" fmla="*/ 123 w 1968"/>
                            <a:gd name="T85" fmla="*/ 89 h 461"/>
                            <a:gd name="T86" fmla="*/ 307 w 1968"/>
                            <a:gd name="T87" fmla="*/ 36 h 461"/>
                            <a:gd name="T88" fmla="*/ 1744 w 1968"/>
                            <a:gd name="T89" fmla="*/ 36 h 461"/>
                            <a:gd name="T90" fmla="*/ 1929 w 1968"/>
                            <a:gd name="T91" fmla="*/ 226 h 461"/>
                            <a:gd name="T92" fmla="*/ 1929 w 1968"/>
                            <a:gd name="T93" fmla="*/ 42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68" h="461">
                              <a:moveTo>
                                <a:pt x="1744" y="0"/>
                              </a:moveTo>
                              <a:cubicBezTo>
                                <a:pt x="307" y="0"/>
                                <a:pt x="307" y="0"/>
                                <a:pt x="307" y="0"/>
                              </a:cubicBezTo>
                              <a:cubicBezTo>
                                <a:pt x="160" y="0"/>
                                <a:pt x="0" y="79"/>
                                <a:pt x="0" y="226"/>
                              </a:cubicBezTo>
                              <a:cubicBezTo>
                                <a:pt x="0" y="461"/>
                                <a:pt x="0" y="461"/>
                                <a:pt x="0" y="461"/>
                              </a:cubicBezTo>
                              <a:cubicBezTo>
                                <a:pt x="265" y="461"/>
                                <a:pt x="265" y="461"/>
                                <a:pt x="265" y="461"/>
                              </a:cubicBezTo>
                              <a:cubicBezTo>
                                <a:pt x="265" y="241"/>
                                <a:pt x="265" y="241"/>
                                <a:pt x="265" y="241"/>
                              </a:cubicBezTo>
                              <a:cubicBezTo>
                                <a:pt x="265" y="224"/>
                                <a:pt x="307" y="244"/>
                                <a:pt x="330" y="247"/>
                              </a:cubicBezTo>
                              <a:cubicBezTo>
                                <a:pt x="330" y="241"/>
                                <a:pt x="330" y="241"/>
                                <a:pt x="330" y="241"/>
                              </a:cubicBezTo>
                              <a:cubicBezTo>
                                <a:pt x="330" y="222"/>
                                <a:pt x="355" y="250"/>
                                <a:pt x="337" y="250"/>
                              </a:cubicBezTo>
                              <a:cubicBezTo>
                                <a:pt x="335" y="250"/>
                                <a:pt x="335" y="250"/>
                                <a:pt x="335" y="250"/>
                              </a:cubicBezTo>
                              <a:cubicBezTo>
                                <a:pt x="333" y="250"/>
                                <a:pt x="330" y="248"/>
                                <a:pt x="330" y="247"/>
                              </a:cubicBezTo>
                              <a:cubicBezTo>
                                <a:pt x="330" y="461"/>
                                <a:pt x="330" y="461"/>
                                <a:pt x="330" y="461"/>
                              </a:cubicBezTo>
                              <a:cubicBezTo>
                                <a:pt x="1638" y="461"/>
                                <a:pt x="1638" y="461"/>
                                <a:pt x="1638" y="461"/>
                              </a:cubicBezTo>
                              <a:cubicBezTo>
                                <a:pt x="1638" y="241"/>
                                <a:pt x="1638" y="241"/>
                                <a:pt x="1638" y="241"/>
                              </a:cubicBezTo>
                              <a:cubicBezTo>
                                <a:pt x="1638" y="224"/>
                                <a:pt x="1685" y="244"/>
                                <a:pt x="1706" y="248"/>
                              </a:cubicBezTo>
                              <a:cubicBezTo>
                                <a:pt x="1706" y="241"/>
                                <a:pt x="1706" y="241"/>
                                <a:pt x="1706" y="241"/>
                              </a:cubicBezTo>
                              <a:cubicBezTo>
                                <a:pt x="1706" y="223"/>
                                <a:pt x="1725" y="247"/>
                                <a:pt x="1709" y="249"/>
                              </a:cubicBezTo>
                              <a:cubicBezTo>
                                <a:pt x="1710" y="249"/>
                                <a:pt x="1712" y="250"/>
                                <a:pt x="1712" y="250"/>
                              </a:cubicBezTo>
                              <a:cubicBezTo>
                                <a:pt x="1706" y="250"/>
                                <a:pt x="1706" y="250"/>
                                <a:pt x="1706" y="250"/>
                              </a:cubicBezTo>
                              <a:cubicBezTo>
                                <a:pt x="1706" y="461"/>
                                <a:pt x="1706" y="461"/>
                                <a:pt x="1706" y="461"/>
                              </a:cubicBezTo>
                              <a:cubicBezTo>
                                <a:pt x="1968" y="461"/>
                                <a:pt x="1968" y="461"/>
                                <a:pt x="1968" y="461"/>
                              </a:cubicBezTo>
                              <a:cubicBezTo>
                                <a:pt x="1968" y="226"/>
                                <a:pt x="1968" y="226"/>
                                <a:pt x="1968" y="226"/>
                              </a:cubicBezTo>
                              <a:cubicBezTo>
                                <a:pt x="1968" y="79"/>
                                <a:pt x="1890" y="0"/>
                                <a:pt x="1744" y="0"/>
                              </a:cubicBezTo>
                              <a:moveTo>
                                <a:pt x="1929" y="423"/>
                              </a:moveTo>
                              <a:cubicBezTo>
                                <a:pt x="1748" y="423"/>
                                <a:pt x="1748" y="423"/>
                                <a:pt x="1748" y="423"/>
                              </a:cubicBezTo>
                              <a:cubicBezTo>
                                <a:pt x="1748" y="267"/>
                                <a:pt x="1748" y="267"/>
                                <a:pt x="1748" y="267"/>
                              </a:cubicBezTo>
                              <a:cubicBezTo>
                                <a:pt x="1751" y="259"/>
                                <a:pt x="1757" y="250"/>
                                <a:pt x="1757" y="241"/>
                              </a:cubicBezTo>
                              <a:cubicBezTo>
                                <a:pt x="1757" y="216"/>
                                <a:pt x="1737" y="195"/>
                                <a:pt x="1713" y="195"/>
                              </a:cubicBezTo>
                              <a:cubicBezTo>
                                <a:pt x="1705" y="195"/>
                                <a:pt x="1697" y="198"/>
                                <a:pt x="1690" y="202"/>
                              </a:cubicBezTo>
                              <a:cubicBezTo>
                                <a:pt x="1663" y="195"/>
                                <a:pt x="1636" y="190"/>
                                <a:pt x="1616" y="205"/>
                              </a:cubicBezTo>
                              <a:cubicBezTo>
                                <a:pt x="1605" y="214"/>
                                <a:pt x="1596" y="227"/>
                                <a:pt x="1596" y="241"/>
                              </a:cubicBezTo>
                              <a:cubicBezTo>
                                <a:pt x="1596" y="423"/>
                                <a:pt x="1596" y="423"/>
                                <a:pt x="1596" y="423"/>
                              </a:cubicBezTo>
                              <a:cubicBezTo>
                                <a:pt x="369" y="423"/>
                                <a:pt x="369" y="423"/>
                                <a:pt x="369" y="423"/>
                              </a:cubicBezTo>
                              <a:cubicBezTo>
                                <a:pt x="369" y="272"/>
                                <a:pt x="369" y="272"/>
                                <a:pt x="369" y="272"/>
                              </a:cubicBezTo>
                              <a:cubicBezTo>
                                <a:pt x="378" y="264"/>
                                <a:pt x="382" y="254"/>
                                <a:pt x="382" y="242"/>
                              </a:cubicBezTo>
                              <a:cubicBezTo>
                                <a:pt x="382" y="217"/>
                                <a:pt x="360" y="195"/>
                                <a:pt x="335" y="195"/>
                              </a:cubicBezTo>
                              <a:cubicBezTo>
                                <a:pt x="327" y="195"/>
                                <a:pt x="319" y="198"/>
                                <a:pt x="312" y="202"/>
                              </a:cubicBezTo>
                              <a:cubicBezTo>
                                <a:pt x="288" y="195"/>
                                <a:pt x="263" y="190"/>
                                <a:pt x="243" y="205"/>
                              </a:cubicBezTo>
                              <a:cubicBezTo>
                                <a:pt x="232" y="214"/>
                                <a:pt x="226" y="227"/>
                                <a:pt x="226" y="241"/>
                              </a:cubicBezTo>
                              <a:cubicBezTo>
                                <a:pt x="226" y="423"/>
                                <a:pt x="226" y="423"/>
                                <a:pt x="226" y="423"/>
                              </a:cubicBezTo>
                              <a:cubicBezTo>
                                <a:pt x="45" y="423"/>
                                <a:pt x="45" y="423"/>
                                <a:pt x="45" y="423"/>
                              </a:cubicBezTo>
                              <a:cubicBezTo>
                                <a:pt x="45" y="226"/>
                                <a:pt x="45" y="226"/>
                                <a:pt x="45" y="226"/>
                              </a:cubicBezTo>
                              <a:cubicBezTo>
                                <a:pt x="45" y="157"/>
                                <a:pt x="87" y="113"/>
                                <a:pt x="123" y="89"/>
                              </a:cubicBezTo>
                              <a:cubicBezTo>
                                <a:pt x="173" y="55"/>
                                <a:pt x="239" y="36"/>
                                <a:pt x="307" y="36"/>
                              </a:cubicBezTo>
                              <a:cubicBezTo>
                                <a:pt x="1744" y="36"/>
                                <a:pt x="1744" y="36"/>
                                <a:pt x="1744" y="36"/>
                              </a:cubicBezTo>
                              <a:cubicBezTo>
                                <a:pt x="1869" y="36"/>
                                <a:pt x="1929" y="101"/>
                                <a:pt x="1929" y="226"/>
                              </a:cubicBezTo>
                              <a:cubicBezTo>
                                <a:pt x="1929" y="423"/>
                                <a:pt x="1929" y="423"/>
                                <a:pt x="1929" y="4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86" name="Freeform 400">
                          <a:extLst>
                            <a:ext uri="{FF2B5EF4-FFF2-40B4-BE49-F238E27FC236}">
                              <a16:creationId xmlns:a16="http://schemas.microsoft.com/office/drawing/2014/main" id="{D794720B-97B7-4C94-626C-586953B6F722}"/>
                            </a:ext>
                          </a:extLst>
                        </p:cNvPr>
                        <p:cNvSpPr/>
                        <p:nvPr/>
                      </p:nvSpPr>
                      <p:spPr bwMode="auto">
                        <a:xfrm>
                          <a:off x="5499862" y="2640257"/>
                          <a:ext cx="128303" cy="134561"/>
                        </a:xfrm>
                        <a:custGeom>
                          <a:avLst/>
                          <a:gdLst>
                            <a:gd name="T0" fmla="*/ 205 w 463"/>
                            <a:gd name="T1" fmla="*/ 447 h 487"/>
                            <a:gd name="T2" fmla="*/ 55 w 463"/>
                            <a:gd name="T3" fmla="*/ 440 h 487"/>
                            <a:gd name="T4" fmla="*/ 36 w 463"/>
                            <a:gd name="T5" fmla="*/ 291 h 487"/>
                            <a:gd name="T6" fmla="*/ 275 w 463"/>
                            <a:gd name="T7" fmla="*/ 32 h 487"/>
                            <a:gd name="T8" fmla="*/ 444 w 463"/>
                            <a:gd name="T9" fmla="*/ 188 h 487"/>
                            <a:gd name="T10" fmla="*/ 205 w 463"/>
                            <a:gd name="T11" fmla="*/ 447 h 487"/>
                          </a:gdLst>
                          <a:ahLst/>
                          <a:cxnLst>
                            <a:cxn ang="0">
                              <a:pos x="T0" y="T1"/>
                            </a:cxn>
                            <a:cxn ang="0">
                              <a:pos x="T2" y="T3"/>
                            </a:cxn>
                            <a:cxn ang="0">
                              <a:pos x="T4" y="T5"/>
                            </a:cxn>
                            <a:cxn ang="0">
                              <a:pos x="T6" y="T7"/>
                            </a:cxn>
                            <a:cxn ang="0">
                              <a:pos x="T8" y="T9"/>
                            </a:cxn>
                            <a:cxn ang="0">
                              <a:pos x="T10" y="T11"/>
                            </a:cxn>
                          </a:cxnLst>
                          <a:rect l="0" t="0" r="r" b="b"/>
                          <a:pathLst>
                            <a:path w="463" h="487">
                              <a:moveTo>
                                <a:pt x="205" y="447"/>
                              </a:moveTo>
                              <a:cubicBezTo>
                                <a:pt x="169" y="487"/>
                                <a:pt x="102" y="483"/>
                                <a:pt x="55" y="440"/>
                              </a:cubicBezTo>
                              <a:cubicBezTo>
                                <a:pt x="8" y="397"/>
                                <a:pt x="0" y="331"/>
                                <a:pt x="36" y="291"/>
                              </a:cubicBezTo>
                              <a:cubicBezTo>
                                <a:pt x="275" y="32"/>
                                <a:pt x="275" y="32"/>
                                <a:pt x="275" y="32"/>
                              </a:cubicBezTo>
                              <a:cubicBezTo>
                                <a:pt x="292" y="0"/>
                                <a:pt x="463" y="171"/>
                                <a:pt x="444" y="188"/>
                              </a:cubicBezTo>
                              <a:lnTo>
                                <a:pt x="205" y="4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87" name="Freeform 401">
                          <a:extLst>
                            <a:ext uri="{FF2B5EF4-FFF2-40B4-BE49-F238E27FC236}">
                              <a16:creationId xmlns:a16="http://schemas.microsoft.com/office/drawing/2014/main" id="{6E8C5BBA-8BB9-F655-ECA4-97CF97BE9A70}"/>
                            </a:ext>
                          </a:extLst>
                        </p:cNvPr>
                        <p:cNvSpPr/>
                        <p:nvPr/>
                      </p:nvSpPr>
                      <p:spPr bwMode="auto">
                        <a:xfrm>
                          <a:off x="5355130" y="2703626"/>
                          <a:ext cx="216707" cy="226095"/>
                        </a:xfrm>
                        <a:custGeom>
                          <a:avLst/>
                          <a:gdLst>
                            <a:gd name="T0" fmla="*/ 775 w 784"/>
                            <a:gd name="T1" fmla="*/ 254 h 818"/>
                            <a:gd name="T2" fmla="*/ 776 w 784"/>
                            <a:gd name="T3" fmla="*/ 253 h 818"/>
                            <a:gd name="T4" fmla="*/ 776 w 784"/>
                            <a:gd name="T5" fmla="*/ 223 h 818"/>
                            <a:gd name="T6" fmla="*/ 542 w 784"/>
                            <a:gd name="T7" fmla="*/ 7 h 818"/>
                            <a:gd name="T8" fmla="*/ 512 w 784"/>
                            <a:gd name="T9" fmla="*/ 10 h 818"/>
                            <a:gd name="T10" fmla="*/ 463 w 784"/>
                            <a:gd name="T11" fmla="*/ 64 h 818"/>
                            <a:gd name="T12" fmla="*/ 463 w 784"/>
                            <a:gd name="T13" fmla="*/ 64 h 818"/>
                            <a:gd name="T14" fmla="*/ 105 w 784"/>
                            <a:gd name="T15" fmla="*/ 451 h 818"/>
                            <a:gd name="T16" fmla="*/ 73 w 784"/>
                            <a:gd name="T17" fmla="*/ 751 h 818"/>
                            <a:gd name="T18" fmla="*/ 369 w 784"/>
                            <a:gd name="T19" fmla="*/ 694 h 818"/>
                            <a:gd name="T20" fmla="*/ 775 w 784"/>
                            <a:gd name="T21" fmla="*/ 254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4" h="818">
                              <a:moveTo>
                                <a:pt x="775" y="254"/>
                              </a:moveTo>
                              <a:cubicBezTo>
                                <a:pt x="776" y="253"/>
                                <a:pt x="776" y="253"/>
                                <a:pt x="776" y="253"/>
                              </a:cubicBezTo>
                              <a:cubicBezTo>
                                <a:pt x="784" y="244"/>
                                <a:pt x="784" y="231"/>
                                <a:pt x="776" y="223"/>
                              </a:cubicBezTo>
                              <a:cubicBezTo>
                                <a:pt x="542" y="7"/>
                                <a:pt x="542" y="7"/>
                                <a:pt x="542" y="7"/>
                              </a:cubicBezTo>
                              <a:cubicBezTo>
                                <a:pt x="534" y="0"/>
                                <a:pt x="521" y="1"/>
                                <a:pt x="512" y="10"/>
                              </a:cubicBezTo>
                              <a:cubicBezTo>
                                <a:pt x="463" y="64"/>
                                <a:pt x="463" y="64"/>
                                <a:pt x="463" y="64"/>
                              </a:cubicBezTo>
                              <a:cubicBezTo>
                                <a:pt x="463" y="64"/>
                                <a:pt x="463" y="64"/>
                                <a:pt x="463" y="64"/>
                              </a:cubicBezTo>
                              <a:cubicBezTo>
                                <a:pt x="105" y="451"/>
                                <a:pt x="105" y="451"/>
                                <a:pt x="105" y="451"/>
                              </a:cubicBezTo>
                              <a:cubicBezTo>
                                <a:pt x="15" y="550"/>
                                <a:pt x="0" y="684"/>
                                <a:pt x="73" y="751"/>
                              </a:cubicBezTo>
                              <a:cubicBezTo>
                                <a:pt x="145" y="818"/>
                                <a:pt x="278" y="792"/>
                                <a:pt x="369" y="694"/>
                              </a:cubicBezTo>
                              <a:cubicBezTo>
                                <a:pt x="775" y="254"/>
                                <a:pt x="775" y="254"/>
                                <a:pt x="775"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88" name="Freeform 402">
                          <a:extLst>
                            <a:ext uri="{FF2B5EF4-FFF2-40B4-BE49-F238E27FC236}">
                              <a16:creationId xmlns:a16="http://schemas.microsoft.com/office/drawing/2014/main" id="{2DFEA752-D057-9C35-A706-2F8AAB58A951}"/>
                            </a:ext>
                          </a:extLst>
                        </p:cNvPr>
                        <p:cNvSpPr>
                          <a:spLocks noEditPoints="1"/>
                        </p:cNvSpPr>
                        <p:nvPr/>
                      </p:nvSpPr>
                      <p:spPr bwMode="auto">
                        <a:xfrm>
                          <a:off x="5502208" y="2369569"/>
                          <a:ext cx="387255" cy="386473"/>
                        </a:xfrm>
                        <a:custGeom>
                          <a:avLst/>
                          <a:gdLst>
                            <a:gd name="T0" fmla="*/ 1128 w 1400"/>
                            <a:gd name="T1" fmla="*/ 236 h 1399"/>
                            <a:gd name="T2" fmla="*/ 237 w 1400"/>
                            <a:gd name="T3" fmla="*/ 272 h 1399"/>
                            <a:gd name="T4" fmla="*/ 272 w 1400"/>
                            <a:gd name="T5" fmla="*/ 1163 h 1399"/>
                            <a:gd name="T6" fmla="*/ 1164 w 1400"/>
                            <a:gd name="T7" fmla="*/ 1127 h 1399"/>
                            <a:gd name="T8" fmla="*/ 1128 w 1400"/>
                            <a:gd name="T9" fmla="*/ 236 h 1399"/>
                            <a:gd name="T10" fmla="*/ 1042 w 1400"/>
                            <a:gd name="T11" fmla="*/ 1015 h 1399"/>
                            <a:gd name="T12" fmla="*/ 385 w 1400"/>
                            <a:gd name="T13" fmla="*/ 1041 h 1399"/>
                            <a:gd name="T14" fmla="*/ 358 w 1400"/>
                            <a:gd name="T15" fmla="*/ 384 h 1399"/>
                            <a:gd name="T16" fmla="*/ 1015 w 1400"/>
                            <a:gd name="T17" fmla="*/ 358 h 1399"/>
                            <a:gd name="T18" fmla="*/ 1042 w 1400"/>
                            <a:gd name="T19" fmla="*/ 1015 h 1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0" h="1399">
                              <a:moveTo>
                                <a:pt x="1128" y="236"/>
                              </a:moveTo>
                              <a:cubicBezTo>
                                <a:pt x="872" y="0"/>
                                <a:pt x="473" y="16"/>
                                <a:pt x="237" y="272"/>
                              </a:cubicBezTo>
                              <a:cubicBezTo>
                                <a:pt x="0" y="528"/>
                                <a:pt x="16" y="927"/>
                                <a:pt x="272" y="1163"/>
                              </a:cubicBezTo>
                              <a:cubicBezTo>
                                <a:pt x="528" y="1399"/>
                                <a:pt x="928" y="1383"/>
                                <a:pt x="1164" y="1127"/>
                              </a:cubicBezTo>
                              <a:cubicBezTo>
                                <a:pt x="1400" y="871"/>
                                <a:pt x="1384" y="472"/>
                                <a:pt x="1128" y="236"/>
                              </a:cubicBezTo>
                              <a:close/>
                              <a:moveTo>
                                <a:pt x="1042" y="1015"/>
                              </a:moveTo>
                              <a:cubicBezTo>
                                <a:pt x="868" y="1204"/>
                                <a:pt x="574" y="1215"/>
                                <a:pt x="385" y="1041"/>
                              </a:cubicBezTo>
                              <a:cubicBezTo>
                                <a:pt x="196" y="867"/>
                                <a:pt x="184" y="573"/>
                                <a:pt x="358" y="384"/>
                              </a:cubicBezTo>
                              <a:cubicBezTo>
                                <a:pt x="533" y="196"/>
                                <a:pt x="827" y="184"/>
                                <a:pt x="1015" y="358"/>
                              </a:cubicBezTo>
                              <a:cubicBezTo>
                                <a:pt x="1204" y="532"/>
                                <a:pt x="1216" y="826"/>
                                <a:pt x="1042" y="10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89" name="Freeform 403">
                          <a:extLst>
                            <a:ext uri="{FF2B5EF4-FFF2-40B4-BE49-F238E27FC236}">
                              <a16:creationId xmlns:a16="http://schemas.microsoft.com/office/drawing/2014/main" id="{BD116EDA-043A-83A6-17C5-EC566F5AD033}"/>
                            </a:ext>
                          </a:extLst>
                        </p:cNvPr>
                        <p:cNvSpPr/>
                        <p:nvPr/>
                      </p:nvSpPr>
                      <p:spPr bwMode="auto">
                        <a:xfrm>
                          <a:off x="4858348" y="2814717"/>
                          <a:ext cx="448278" cy="376303"/>
                        </a:xfrm>
                        <a:custGeom>
                          <a:avLst/>
                          <a:gdLst>
                            <a:gd name="T0" fmla="*/ 811 w 1622"/>
                            <a:gd name="T1" fmla="*/ 0 h 1364"/>
                            <a:gd name="T2" fmla="*/ 0 w 1622"/>
                            <a:gd name="T3" fmla="*/ 634 h 1364"/>
                            <a:gd name="T4" fmla="*/ 285 w 1622"/>
                            <a:gd name="T5" fmla="*/ 1118 h 1364"/>
                            <a:gd name="T6" fmla="*/ 283 w 1622"/>
                            <a:gd name="T7" fmla="*/ 1123 h 1364"/>
                            <a:gd name="T8" fmla="*/ 253 w 1622"/>
                            <a:gd name="T9" fmla="*/ 1341 h 1364"/>
                            <a:gd name="T10" fmla="*/ 276 w 1622"/>
                            <a:gd name="T11" fmla="*/ 1358 h 1364"/>
                            <a:gd name="T12" fmla="*/ 572 w 1622"/>
                            <a:gd name="T13" fmla="*/ 1241 h 1364"/>
                            <a:gd name="T14" fmla="*/ 811 w 1622"/>
                            <a:gd name="T15" fmla="*/ 1269 h 1364"/>
                            <a:gd name="T16" fmla="*/ 1622 w 1622"/>
                            <a:gd name="T17" fmla="*/ 634 h 1364"/>
                            <a:gd name="T18" fmla="*/ 811 w 1622"/>
                            <a:gd name="T19" fmla="*/ 0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2" h="1364">
                              <a:moveTo>
                                <a:pt x="811" y="0"/>
                              </a:moveTo>
                              <a:cubicBezTo>
                                <a:pt x="363" y="0"/>
                                <a:pt x="0" y="284"/>
                                <a:pt x="0" y="634"/>
                              </a:cubicBezTo>
                              <a:cubicBezTo>
                                <a:pt x="0" y="828"/>
                                <a:pt x="110" y="1001"/>
                                <a:pt x="285" y="1118"/>
                              </a:cubicBezTo>
                              <a:cubicBezTo>
                                <a:pt x="284" y="1119"/>
                                <a:pt x="284" y="1121"/>
                                <a:pt x="283" y="1123"/>
                              </a:cubicBezTo>
                              <a:cubicBezTo>
                                <a:pt x="253" y="1341"/>
                                <a:pt x="253" y="1341"/>
                                <a:pt x="253" y="1341"/>
                              </a:cubicBezTo>
                              <a:cubicBezTo>
                                <a:pt x="251" y="1356"/>
                                <a:pt x="261" y="1364"/>
                                <a:pt x="276" y="1358"/>
                              </a:cubicBezTo>
                              <a:cubicBezTo>
                                <a:pt x="572" y="1241"/>
                                <a:pt x="572" y="1241"/>
                                <a:pt x="572" y="1241"/>
                              </a:cubicBezTo>
                              <a:cubicBezTo>
                                <a:pt x="647" y="1259"/>
                                <a:pt x="728" y="1269"/>
                                <a:pt x="811" y="1269"/>
                              </a:cubicBezTo>
                              <a:cubicBezTo>
                                <a:pt x="1259" y="1269"/>
                                <a:pt x="1622" y="985"/>
                                <a:pt x="1622" y="634"/>
                              </a:cubicBezTo>
                              <a:cubicBezTo>
                                <a:pt x="1622" y="284"/>
                                <a:pt x="1259" y="0"/>
                                <a:pt x="8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90" name="Freeform 406">
                          <a:extLst>
                            <a:ext uri="{FF2B5EF4-FFF2-40B4-BE49-F238E27FC236}">
                              <a16:creationId xmlns:a16="http://schemas.microsoft.com/office/drawing/2014/main" id="{5988A509-0315-3F0F-87A7-18E363A50738}"/>
                            </a:ext>
                          </a:extLst>
                        </p:cNvPr>
                        <p:cNvSpPr>
                          <a:spLocks noEditPoints="1"/>
                        </p:cNvSpPr>
                        <p:nvPr/>
                      </p:nvSpPr>
                      <p:spPr bwMode="auto">
                        <a:xfrm>
                          <a:off x="5409893" y="4946577"/>
                          <a:ext cx="347356" cy="422460"/>
                        </a:xfrm>
                        <a:custGeom>
                          <a:avLst/>
                          <a:gdLst>
                            <a:gd name="T0" fmla="*/ 1208 w 1256"/>
                            <a:gd name="T1" fmla="*/ 444 h 1528"/>
                            <a:gd name="T2" fmla="*/ 1018 w 1256"/>
                            <a:gd name="T3" fmla="*/ 144 h 1528"/>
                            <a:gd name="T4" fmla="*/ 633 w 1256"/>
                            <a:gd name="T5" fmla="*/ 4 h 1528"/>
                            <a:gd name="T6" fmla="*/ 633 w 1256"/>
                            <a:gd name="T7" fmla="*/ 0 h 1528"/>
                            <a:gd name="T8" fmla="*/ 630 w 1256"/>
                            <a:gd name="T9" fmla="*/ 0 h 1528"/>
                            <a:gd name="T10" fmla="*/ 630 w 1256"/>
                            <a:gd name="T11" fmla="*/ 4 h 1528"/>
                            <a:gd name="T12" fmla="*/ 630 w 1256"/>
                            <a:gd name="T13" fmla="*/ 0 h 1528"/>
                            <a:gd name="T14" fmla="*/ 627 w 1256"/>
                            <a:gd name="T15" fmla="*/ 0 h 1528"/>
                            <a:gd name="T16" fmla="*/ 628 w 1256"/>
                            <a:gd name="T17" fmla="*/ 2 h 1528"/>
                            <a:gd name="T18" fmla="*/ 240 w 1256"/>
                            <a:gd name="T19" fmla="*/ 143 h 1528"/>
                            <a:gd name="T20" fmla="*/ 49 w 1256"/>
                            <a:gd name="T21" fmla="*/ 444 h 1528"/>
                            <a:gd name="T22" fmla="*/ 91 w 1256"/>
                            <a:gd name="T23" fmla="*/ 783 h 1528"/>
                            <a:gd name="T24" fmla="*/ 391 w 1256"/>
                            <a:gd name="T25" fmla="*/ 1119 h 1528"/>
                            <a:gd name="T26" fmla="*/ 476 w 1256"/>
                            <a:gd name="T27" fmla="*/ 1227 h 1528"/>
                            <a:gd name="T28" fmla="*/ 630 w 1256"/>
                            <a:gd name="T29" fmla="*/ 1521 h 1528"/>
                            <a:gd name="T30" fmla="*/ 630 w 1256"/>
                            <a:gd name="T31" fmla="*/ 1528 h 1528"/>
                            <a:gd name="T32" fmla="*/ 630 w 1256"/>
                            <a:gd name="T33" fmla="*/ 1525 h 1528"/>
                            <a:gd name="T34" fmla="*/ 632 w 1256"/>
                            <a:gd name="T35" fmla="*/ 1528 h 1528"/>
                            <a:gd name="T36" fmla="*/ 633 w 1256"/>
                            <a:gd name="T37" fmla="*/ 1528 h 1528"/>
                            <a:gd name="T38" fmla="*/ 633 w 1256"/>
                            <a:gd name="T39" fmla="*/ 1520 h 1528"/>
                            <a:gd name="T40" fmla="*/ 784 w 1256"/>
                            <a:gd name="T41" fmla="*/ 1227 h 1528"/>
                            <a:gd name="T42" fmla="*/ 867 w 1256"/>
                            <a:gd name="T43" fmla="*/ 1119 h 1528"/>
                            <a:gd name="T44" fmla="*/ 1166 w 1256"/>
                            <a:gd name="T45" fmla="*/ 784 h 1528"/>
                            <a:gd name="T46" fmla="*/ 1208 w 1256"/>
                            <a:gd name="T47" fmla="*/ 444 h 1528"/>
                            <a:gd name="T48" fmla="*/ 630 w 1256"/>
                            <a:gd name="T49" fmla="*/ 816 h 1528"/>
                            <a:gd name="T50" fmla="*/ 629 w 1256"/>
                            <a:gd name="T51" fmla="*/ 816 h 1528"/>
                            <a:gd name="T52" fmla="*/ 628 w 1256"/>
                            <a:gd name="T53" fmla="*/ 816 h 1528"/>
                            <a:gd name="T54" fmla="*/ 331 w 1256"/>
                            <a:gd name="T55" fmla="*/ 531 h 1528"/>
                            <a:gd name="T56" fmla="*/ 630 w 1256"/>
                            <a:gd name="T57" fmla="*/ 242 h 1528"/>
                            <a:gd name="T58" fmla="*/ 927 w 1256"/>
                            <a:gd name="T59" fmla="*/ 531 h 1528"/>
                            <a:gd name="T60" fmla="*/ 630 w 1256"/>
                            <a:gd name="T61" fmla="*/ 816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56" h="1528">
                              <a:moveTo>
                                <a:pt x="1208" y="444"/>
                              </a:moveTo>
                              <a:cubicBezTo>
                                <a:pt x="1159" y="260"/>
                                <a:pt x="1029" y="153"/>
                                <a:pt x="1018" y="144"/>
                              </a:cubicBezTo>
                              <a:cubicBezTo>
                                <a:pt x="1018" y="144"/>
                                <a:pt x="856" y="6"/>
                                <a:pt x="633" y="4"/>
                              </a:cubicBezTo>
                              <a:cubicBezTo>
                                <a:pt x="633" y="0"/>
                                <a:pt x="633" y="0"/>
                                <a:pt x="633" y="0"/>
                              </a:cubicBezTo>
                              <a:cubicBezTo>
                                <a:pt x="630" y="0"/>
                                <a:pt x="630" y="0"/>
                                <a:pt x="630" y="0"/>
                              </a:cubicBezTo>
                              <a:cubicBezTo>
                                <a:pt x="629" y="0"/>
                                <a:pt x="630" y="4"/>
                                <a:pt x="630" y="4"/>
                              </a:cubicBezTo>
                              <a:cubicBezTo>
                                <a:pt x="630" y="0"/>
                                <a:pt x="630" y="0"/>
                                <a:pt x="630" y="0"/>
                              </a:cubicBezTo>
                              <a:cubicBezTo>
                                <a:pt x="627" y="0"/>
                                <a:pt x="627" y="0"/>
                                <a:pt x="627" y="0"/>
                              </a:cubicBezTo>
                              <a:cubicBezTo>
                                <a:pt x="627" y="0"/>
                                <a:pt x="628" y="2"/>
                                <a:pt x="628" y="2"/>
                              </a:cubicBezTo>
                              <a:cubicBezTo>
                                <a:pt x="402" y="3"/>
                                <a:pt x="240" y="143"/>
                                <a:pt x="240" y="143"/>
                              </a:cubicBezTo>
                              <a:cubicBezTo>
                                <a:pt x="224" y="154"/>
                                <a:pt x="97" y="259"/>
                                <a:pt x="49" y="444"/>
                              </a:cubicBezTo>
                              <a:cubicBezTo>
                                <a:pt x="0" y="629"/>
                                <a:pt x="91" y="783"/>
                                <a:pt x="91" y="783"/>
                              </a:cubicBezTo>
                              <a:cubicBezTo>
                                <a:pt x="167" y="939"/>
                                <a:pt x="318" y="1042"/>
                                <a:pt x="391" y="1119"/>
                              </a:cubicBezTo>
                              <a:cubicBezTo>
                                <a:pt x="416" y="1145"/>
                                <a:pt x="457" y="1196"/>
                                <a:pt x="476" y="1227"/>
                              </a:cubicBezTo>
                              <a:cubicBezTo>
                                <a:pt x="539" y="1336"/>
                                <a:pt x="615" y="1488"/>
                                <a:pt x="630" y="1521"/>
                              </a:cubicBezTo>
                              <a:cubicBezTo>
                                <a:pt x="630" y="1528"/>
                                <a:pt x="630" y="1528"/>
                                <a:pt x="630" y="1528"/>
                              </a:cubicBezTo>
                              <a:cubicBezTo>
                                <a:pt x="630" y="1528"/>
                                <a:pt x="629" y="1527"/>
                                <a:pt x="630" y="1525"/>
                              </a:cubicBezTo>
                              <a:cubicBezTo>
                                <a:pt x="631" y="1527"/>
                                <a:pt x="632" y="1528"/>
                                <a:pt x="632" y="1528"/>
                              </a:cubicBezTo>
                              <a:cubicBezTo>
                                <a:pt x="633" y="1528"/>
                                <a:pt x="633" y="1528"/>
                                <a:pt x="633" y="1528"/>
                              </a:cubicBezTo>
                              <a:cubicBezTo>
                                <a:pt x="633" y="1520"/>
                                <a:pt x="633" y="1520"/>
                                <a:pt x="633" y="1520"/>
                              </a:cubicBezTo>
                              <a:cubicBezTo>
                                <a:pt x="651" y="1483"/>
                                <a:pt x="721" y="1334"/>
                                <a:pt x="784" y="1227"/>
                              </a:cubicBezTo>
                              <a:cubicBezTo>
                                <a:pt x="802" y="1196"/>
                                <a:pt x="842" y="1146"/>
                                <a:pt x="867" y="1119"/>
                              </a:cubicBezTo>
                              <a:cubicBezTo>
                                <a:pt x="940" y="1042"/>
                                <a:pt x="1090" y="939"/>
                                <a:pt x="1166" y="784"/>
                              </a:cubicBezTo>
                              <a:cubicBezTo>
                                <a:pt x="1166" y="784"/>
                                <a:pt x="1256" y="629"/>
                                <a:pt x="1208" y="444"/>
                              </a:cubicBezTo>
                              <a:close/>
                              <a:moveTo>
                                <a:pt x="630" y="816"/>
                              </a:moveTo>
                              <a:cubicBezTo>
                                <a:pt x="629" y="816"/>
                                <a:pt x="629" y="816"/>
                                <a:pt x="629" y="816"/>
                              </a:cubicBezTo>
                              <a:cubicBezTo>
                                <a:pt x="629" y="816"/>
                                <a:pt x="628" y="816"/>
                                <a:pt x="628" y="816"/>
                              </a:cubicBezTo>
                              <a:cubicBezTo>
                                <a:pt x="468" y="815"/>
                                <a:pt x="333" y="685"/>
                                <a:pt x="331" y="531"/>
                              </a:cubicBezTo>
                              <a:cubicBezTo>
                                <a:pt x="330" y="372"/>
                                <a:pt x="465" y="243"/>
                                <a:pt x="630" y="242"/>
                              </a:cubicBezTo>
                              <a:cubicBezTo>
                                <a:pt x="792" y="243"/>
                                <a:pt x="928" y="372"/>
                                <a:pt x="927" y="531"/>
                              </a:cubicBezTo>
                              <a:cubicBezTo>
                                <a:pt x="926" y="685"/>
                                <a:pt x="790" y="815"/>
                                <a:pt x="630" y="8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91" name="Freeform 407">
                          <a:extLst>
                            <a:ext uri="{FF2B5EF4-FFF2-40B4-BE49-F238E27FC236}">
                              <a16:creationId xmlns:a16="http://schemas.microsoft.com/office/drawing/2014/main" id="{2734FC4D-CD62-ED12-B424-6CA6C1CE67BE}"/>
                            </a:ext>
                          </a:extLst>
                        </p:cNvPr>
                        <p:cNvSpPr>
                          <a:spLocks noEditPoints="1"/>
                        </p:cNvSpPr>
                        <p:nvPr/>
                      </p:nvSpPr>
                      <p:spPr bwMode="auto">
                        <a:xfrm>
                          <a:off x="6463697" y="4886337"/>
                          <a:ext cx="309804" cy="309022"/>
                        </a:xfrm>
                        <a:custGeom>
                          <a:avLst/>
                          <a:gdLst>
                            <a:gd name="T0" fmla="*/ 560 w 1120"/>
                            <a:gd name="T1" fmla="*/ 0 h 1120"/>
                            <a:gd name="T2" fmla="*/ 0 w 1120"/>
                            <a:gd name="T3" fmla="*/ 560 h 1120"/>
                            <a:gd name="T4" fmla="*/ 560 w 1120"/>
                            <a:gd name="T5" fmla="*/ 1120 h 1120"/>
                            <a:gd name="T6" fmla="*/ 1120 w 1120"/>
                            <a:gd name="T7" fmla="*/ 560 h 1120"/>
                            <a:gd name="T8" fmla="*/ 560 w 1120"/>
                            <a:gd name="T9" fmla="*/ 0 h 1120"/>
                            <a:gd name="T10" fmla="*/ 311 w 1120"/>
                            <a:gd name="T11" fmla="*/ 993 h 1120"/>
                            <a:gd name="T12" fmla="*/ 311 w 1120"/>
                            <a:gd name="T13" fmla="*/ 127 h 1120"/>
                            <a:gd name="T14" fmla="*/ 1061 w 1120"/>
                            <a:gd name="T15" fmla="*/ 560 h 1120"/>
                            <a:gd name="T16" fmla="*/ 311 w 1120"/>
                            <a:gd name="T17" fmla="*/ 993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0" h="1120">
                              <a:moveTo>
                                <a:pt x="560" y="0"/>
                              </a:moveTo>
                              <a:cubicBezTo>
                                <a:pt x="250" y="0"/>
                                <a:pt x="0" y="251"/>
                                <a:pt x="0" y="560"/>
                              </a:cubicBezTo>
                              <a:cubicBezTo>
                                <a:pt x="0" y="869"/>
                                <a:pt x="250" y="1120"/>
                                <a:pt x="560" y="1120"/>
                              </a:cubicBezTo>
                              <a:cubicBezTo>
                                <a:pt x="869" y="1120"/>
                                <a:pt x="1120" y="869"/>
                                <a:pt x="1120" y="560"/>
                              </a:cubicBezTo>
                              <a:cubicBezTo>
                                <a:pt x="1120" y="251"/>
                                <a:pt x="869" y="0"/>
                                <a:pt x="560" y="0"/>
                              </a:cubicBezTo>
                              <a:close/>
                              <a:moveTo>
                                <a:pt x="311" y="993"/>
                              </a:moveTo>
                              <a:cubicBezTo>
                                <a:pt x="311" y="127"/>
                                <a:pt x="311" y="127"/>
                                <a:pt x="311" y="127"/>
                              </a:cubicBezTo>
                              <a:cubicBezTo>
                                <a:pt x="1061" y="560"/>
                                <a:pt x="1061" y="560"/>
                                <a:pt x="1061" y="560"/>
                              </a:cubicBezTo>
                              <a:lnTo>
                                <a:pt x="311" y="9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92" name="Freeform 408">
                          <a:extLst>
                            <a:ext uri="{FF2B5EF4-FFF2-40B4-BE49-F238E27FC236}">
                              <a16:creationId xmlns:a16="http://schemas.microsoft.com/office/drawing/2014/main" id="{BACC6816-AFDC-1E64-5ACD-D86C8B5ED665}"/>
                            </a:ext>
                          </a:extLst>
                        </p:cNvPr>
                        <p:cNvSpPr>
                          <a:spLocks noEditPoints="1"/>
                        </p:cNvSpPr>
                        <p:nvPr/>
                      </p:nvSpPr>
                      <p:spPr bwMode="auto">
                        <a:xfrm>
                          <a:off x="5880858" y="5048281"/>
                          <a:ext cx="369262" cy="370044"/>
                        </a:xfrm>
                        <a:custGeom>
                          <a:avLst/>
                          <a:gdLst>
                            <a:gd name="T0" fmla="*/ 1198 w 1337"/>
                            <a:gd name="T1" fmla="*/ 542 h 1340"/>
                            <a:gd name="T2" fmla="*/ 1133 w 1337"/>
                            <a:gd name="T3" fmla="*/ 385 h 1340"/>
                            <a:gd name="T4" fmla="*/ 1204 w 1337"/>
                            <a:gd name="T5" fmla="*/ 257 h 1340"/>
                            <a:gd name="T6" fmla="*/ 1023 w 1337"/>
                            <a:gd name="T7" fmla="*/ 134 h 1340"/>
                            <a:gd name="T8" fmla="*/ 795 w 1337"/>
                            <a:gd name="T9" fmla="*/ 141 h 1340"/>
                            <a:gd name="T10" fmla="*/ 795 w 1337"/>
                            <a:gd name="T11" fmla="*/ 40 h 1340"/>
                            <a:gd name="T12" fmla="*/ 582 w 1337"/>
                            <a:gd name="T13" fmla="*/ 0 h 1340"/>
                            <a:gd name="T14" fmla="*/ 542 w 1337"/>
                            <a:gd name="T15" fmla="*/ 140 h 1340"/>
                            <a:gd name="T16" fmla="*/ 386 w 1337"/>
                            <a:gd name="T17" fmla="*/ 205 h 1340"/>
                            <a:gd name="T18" fmla="*/ 258 w 1337"/>
                            <a:gd name="T19" fmla="*/ 135 h 1340"/>
                            <a:gd name="T20" fmla="*/ 135 w 1337"/>
                            <a:gd name="T21" fmla="*/ 315 h 1340"/>
                            <a:gd name="T22" fmla="*/ 141 w 1337"/>
                            <a:gd name="T23" fmla="*/ 542 h 1340"/>
                            <a:gd name="T24" fmla="*/ 41 w 1337"/>
                            <a:gd name="T25" fmla="*/ 542 h 1340"/>
                            <a:gd name="T26" fmla="*/ 0 w 1337"/>
                            <a:gd name="T27" fmla="*/ 756 h 1340"/>
                            <a:gd name="T28" fmla="*/ 141 w 1337"/>
                            <a:gd name="T29" fmla="*/ 795 h 1340"/>
                            <a:gd name="T30" fmla="*/ 206 w 1337"/>
                            <a:gd name="T31" fmla="*/ 952 h 1340"/>
                            <a:gd name="T32" fmla="*/ 135 w 1337"/>
                            <a:gd name="T33" fmla="*/ 1080 h 1340"/>
                            <a:gd name="T34" fmla="*/ 315 w 1337"/>
                            <a:gd name="T35" fmla="*/ 1204 h 1340"/>
                            <a:gd name="T36" fmla="*/ 542 w 1337"/>
                            <a:gd name="T37" fmla="*/ 1197 h 1340"/>
                            <a:gd name="T38" fmla="*/ 542 w 1337"/>
                            <a:gd name="T39" fmla="*/ 1297 h 1340"/>
                            <a:gd name="T40" fmla="*/ 757 w 1337"/>
                            <a:gd name="T41" fmla="*/ 1340 h 1340"/>
                            <a:gd name="T42" fmla="*/ 795 w 1337"/>
                            <a:gd name="T43" fmla="*/ 1197 h 1340"/>
                            <a:gd name="T44" fmla="*/ 953 w 1337"/>
                            <a:gd name="T45" fmla="*/ 1132 h 1340"/>
                            <a:gd name="T46" fmla="*/ 1081 w 1337"/>
                            <a:gd name="T47" fmla="*/ 1203 h 1340"/>
                            <a:gd name="T48" fmla="*/ 1204 w 1337"/>
                            <a:gd name="T49" fmla="*/ 1023 h 1340"/>
                            <a:gd name="T50" fmla="*/ 1197 w 1337"/>
                            <a:gd name="T51" fmla="*/ 795 h 1340"/>
                            <a:gd name="T52" fmla="*/ 1298 w 1337"/>
                            <a:gd name="T53" fmla="*/ 795 h 1340"/>
                            <a:gd name="T54" fmla="*/ 1337 w 1337"/>
                            <a:gd name="T55" fmla="*/ 581 h 1340"/>
                            <a:gd name="T56" fmla="*/ 568 w 1337"/>
                            <a:gd name="T57" fmla="*/ 899 h 1340"/>
                            <a:gd name="T58" fmla="*/ 540 w 1337"/>
                            <a:gd name="T59" fmla="*/ 884 h 1340"/>
                            <a:gd name="T60" fmla="*/ 520 w 1337"/>
                            <a:gd name="T61" fmla="*/ 871 h 1340"/>
                            <a:gd name="T62" fmla="*/ 489 w 1337"/>
                            <a:gd name="T63" fmla="*/ 844 h 1340"/>
                            <a:gd name="T64" fmla="*/ 459 w 1337"/>
                            <a:gd name="T65" fmla="*/ 806 h 1340"/>
                            <a:gd name="T66" fmla="*/ 419 w 1337"/>
                            <a:gd name="T67" fmla="*/ 670 h 1340"/>
                            <a:gd name="T68" fmla="*/ 515 w 1337"/>
                            <a:gd name="T69" fmla="*/ 473 h 1340"/>
                            <a:gd name="T70" fmla="*/ 530 w 1337"/>
                            <a:gd name="T71" fmla="*/ 462 h 1340"/>
                            <a:gd name="T72" fmla="*/ 572 w 1337"/>
                            <a:gd name="T73" fmla="*/ 439 h 1340"/>
                            <a:gd name="T74" fmla="*/ 784 w 1337"/>
                            <a:gd name="T75" fmla="*/ 447 h 1340"/>
                            <a:gd name="T76" fmla="*/ 810 w 1337"/>
                            <a:gd name="T77" fmla="*/ 462 h 1340"/>
                            <a:gd name="T78" fmla="*/ 825 w 1337"/>
                            <a:gd name="T79" fmla="*/ 473 h 1340"/>
                            <a:gd name="T80" fmla="*/ 847 w 1337"/>
                            <a:gd name="T81" fmla="*/ 493 h 1340"/>
                            <a:gd name="T82" fmla="*/ 874 w 1337"/>
                            <a:gd name="T83" fmla="*/ 525 h 1340"/>
                            <a:gd name="T84" fmla="*/ 887 w 1337"/>
                            <a:gd name="T85" fmla="*/ 545 h 1340"/>
                            <a:gd name="T86" fmla="*/ 921 w 1337"/>
                            <a:gd name="T87" fmla="*/ 670 h 1340"/>
                            <a:gd name="T88" fmla="*/ 909 w 1337"/>
                            <a:gd name="T89" fmla="*/ 744 h 1340"/>
                            <a:gd name="T90" fmla="*/ 898 w 1337"/>
                            <a:gd name="T91" fmla="*/ 773 h 1340"/>
                            <a:gd name="T92" fmla="*/ 887 w 1337"/>
                            <a:gd name="T93" fmla="*/ 795 h 1340"/>
                            <a:gd name="T94" fmla="*/ 876 w 1337"/>
                            <a:gd name="T95" fmla="*/ 813 h 1340"/>
                            <a:gd name="T96" fmla="*/ 867 w 1337"/>
                            <a:gd name="T97" fmla="*/ 825 h 1340"/>
                            <a:gd name="T98" fmla="*/ 855 w 1337"/>
                            <a:gd name="T99" fmla="*/ 838 h 1340"/>
                            <a:gd name="T100" fmla="*/ 843 w 1337"/>
                            <a:gd name="T101" fmla="*/ 851 h 1340"/>
                            <a:gd name="T102" fmla="*/ 820 w 1337"/>
                            <a:gd name="T103" fmla="*/ 871 h 1340"/>
                            <a:gd name="T104" fmla="*/ 800 w 1337"/>
                            <a:gd name="T105" fmla="*/ 884 h 1340"/>
                            <a:gd name="T106" fmla="*/ 784 w 1337"/>
                            <a:gd name="T107" fmla="*/ 893 h 1340"/>
                            <a:gd name="T108" fmla="*/ 576 w 1337"/>
                            <a:gd name="T109" fmla="*/ 903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37" h="1340">
                              <a:moveTo>
                                <a:pt x="1298" y="542"/>
                              </a:moveTo>
                              <a:cubicBezTo>
                                <a:pt x="1198" y="542"/>
                                <a:pt x="1198" y="542"/>
                                <a:pt x="1198" y="542"/>
                              </a:cubicBezTo>
                              <a:cubicBezTo>
                                <a:pt x="1184" y="482"/>
                                <a:pt x="1162" y="433"/>
                                <a:pt x="1132" y="385"/>
                              </a:cubicBezTo>
                              <a:cubicBezTo>
                                <a:pt x="1133" y="385"/>
                                <a:pt x="1133" y="385"/>
                                <a:pt x="1133" y="385"/>
                              </a:cubicBezTo>
                              <a:cubicBezTo>
                                <a:pt x="1204" y="314"/>
                                <a:pt x="1204" y="314"/>
                                <a:pt x="1204" y="314"/>
                              </a:cubicBezTo>
                              <a:cubicBezTo>
                                <a:pt x="1219" y="298"/>
                                <a:pt x="1219" y="273"/>
                                <a:pt x="1204" y="257"/>
                              </a:cubicBezTo>
                              <a:cubicBezTo>
                                <a:pt x="1080" y="134"/>
                                <a:pt x="1080" y="134"/>
                                <a:pt x="1080" y="134"/>
                              </a:cubicBezTo>
                              <a:cubicBezTo>
                                <a:pt x="1065" y="118"/>
                                <a:pt x="1039" y="118"/>
                                <a:pt x="1023" y="134"/>
                              </a:cubicBezTo>
                              <a:cubicBezTo>
                                <a:pt x="952" y="205"/>
                                <a:pt x="952" y="205"/>
                                <a:pt x="952" y="205"/>
                              </a:cubicBezTo>
                              <a:cubicBezTo>
                                <a:pt x="903" y="175"/>
                                <a:pt x="848" y="154"/>
                                <a:pt x="795" y="141"/>
                              </a:cubicBezTo>
                              <a:cubicBezTo>
                                <a:pt x="795" y="140"/>
                                <a:pt x="795" y="140"/>
                                <a:pt x="795" y="140"/>
                              </a:cubicBezTo>
                              <a:cubicBezTo>
                                <a:pt x="795" y="40"/>
                                <a:pt x="795" y="40"/>
                                <a:pt x="795" y="40"/>
                              </a:cubicBezTo>
                              <a:cubicBezTo>
                                <a:pt x="795" y="18"/>
                                <a:pt x="778" y="0"/>
                                <a:pt x="756" y="0"/>
                              </a:cubicBezTo>
                              <a:cubicBezTo>
                                <a:pt x="582" y="0"/>
                                <a:pt x="582" y="0"/>
                                <a:pt x="582" y="0"/>
                              </a:cubicBezTo>
                              <a:cubicBezTo>
                                <a:pt x="560" y="0"/>
                                <a:pt x="542" y="18"/>
                                <a:pt x="542" y="40"/>
                              </a:cubicBezTo>
                              <a:cubicBezTo>
                                <a:pt x="542" y="140"/>
                                <a:pt x="542" y="140"/>
                                <a:pt x="542" y="140"/>
                              </a:cubicBezTo>
                              <a:cubicBezTo>
                                <a:pt x="482" y="154"/>
                                <a:pt x="433" y="176"/>
                                <a:pt x="386" y="206"/>
                              </a:cubicBezTo>
                              <a:cubicBezTo>
                                <a:pt x="386" y="205"/>
                                <a:pt x="386" y="205"/>
                                <a:pt x="386" y="205"/>
                              </a:cubicBezTo>
                              <a:cubicBezTo>
                                <a:pt x="315" y="135"/>
                                <a:pt x="315" y="135"/>
                                <a:pt x="315" y="135"/>
                              </a:cubicBezTo>
                              <a:cubicBezTo>
                                <a:pt x="299" y="119"/>
                                <a:pt x="273" y="119"/>
                                <a:pt x="258" y="135"/>
                              </a:cubicBezTo>
                              <a:cubicBezTo>
                                <a:pt x="135" y="258"/>
                                <a:pt x="135" y="258"/>
                                <a:pt x="135" y="258"/>
                              </a:cubicBezTo>
                              <a:cubicBezTo>
                                <a:pt x="119" y="274"/>
                                <a:pt x="119" y="299"/>
                                <a:pt x="135" y="315"/>
                              </a:cubicBezTo>
                              <a:cubicBezTo>
                                <a:pt x="205" y="385"/>
                                <a:pt x="205" y="385"/>
                                <a:pt x="205" y="385"/>
                              </a:cubicBezTo>
                              <a:cubicBezTo>
                                <a:pt x="176" y="434"/>
                                <a:pt x="154" y="485"/>
                                <a:pt x="141" y="542"/>
                              </a:cubicBezTo>
                              <a:cubicBezTo>
                                <a:pt x="141" y="542"/>
                                <a:pt x="141" y="542"/>
                                <a:pt x="141" y="542"/>
                              </a:cubicBezTo>
                              <a:cubicBezTo>
                                <a:pt x="41" y="542"/>
                                <a:pt x="41" y="542"/>
                                <a:pt x="41" y="542"/>
                              </a:cubicBezTo>
                              <a:cubicBezTo>
                                <a:pt x="19" y="542"/>
                                <a:pt x="0" y="560"/>
                                <a:pt x="0" y="582"/>
                              </a:cubicBezTo>
                              <a:cubicBezTo>
                                <a:pt x="0" y="756"/>
                                <a:pt x="0" y="756"/>
                                <a:pt x="0" y="756"/>
                              </a:cubicBezTo>
                              <a:cubicBezTo>
                                <a:pt x="0" y="779"/>
                                <a:pt x="19" y="795"/>
                                <a:pt x="41" y="795"/>
                              </a:cubicBezTo>
                              <a:cubicBezTo>
                                <a:pt x="141" y="795"/>
                                <a:pt x="141" y="795"/>
                                <a:pt x="141" y="795"/>
                              </a:cubicBezTo>
                              <a:cubicBezTo>
                                <a:pt x="155" y="851"/>
                                <a:pt x="177" y="904"/>
                                <a:pt x="206" y="951"/>
                              </a:cubicBezTo>
                              <a:cubicBezTo>
                                <a:pt x="206" y="952"/>
                                <a:pt x="206" y="952"/>
                                <a:pt x="206" y="952"/>
                              </a:cubicBezTo>
                              <a:cubicBezTo>
                                <a:pt x="135" y="1023"/>
                                <a:pt x="135" y="1023"/>
                                <a:pt x="135" y="1023"/>
                              </a:cubicBezTo>
                              <a:cubicBezTo>
                                <a:pt x="120" y="1039"/>
                                <a:pt x="120" y="1065"/>
                                <a:pt x="135" y="1080"/>
                              </a:cubicBezTo>
                              <a:cubicBezTo>
                                <a:pt x="258" y="1203"/>
                                <a:pt x="258" y="1203"/>
                                <a:pt x="258" y="1203"/>
                              </a:cubicBezTo>
                              <a:cubicBezTo>
                                <a:pt x="274" y="1219"/>
                                <a:pt x="300" y="1219"/>
                                <a:pt x="315" y="1204"/>
                              </a:cubicBezTo>
                              <a:cubicBezTo>
                                <a:pt x="386" y="1133"/>
                                <a:pt x="386" y="1133"/>
                                <a:pt x="386" y="1133"/>
                              </a:cubicBezTo>
                              <a:cubicBezTo>
                                <a:pt x="435" y="1163"/>
                                <a:pt x="485" y="1184"/>
                                <a:pt x="542" y="1197"/>
                              </a:cubicBezTo>
                              <a:cubicBezTo>
                                <a:pt x="542" y="1197"/>
                                <a:pt x="542" y="1197"/>
                                <a:pt x="542" y="1197"/>
                              </a:cubicBezTo>
                              <a:cubicBezTo>
                                <a:pt x="542" y="1297"/>
                                <a:pt x="542" y="1297"/>
                                <a:pt x="542" y="1297"/>
                              </a:cubicBezTo>
                              <a:cubicBezTo>
                                <a:pt x="542" y="1320"/>
                                <a:pt x="561" y="1340"/>
                                <a:pt x="583" y="1340"/>
                              </a:cubicBezTo>
                              <a:cubicBezTo>
                                <a:pt x="757" y="1340"/>
                                <a:pt x="757" y="1340"/>
                                <a:pt x="757" y="1340"/>
                              </a:cubicBezTo>
                              <a:cubicBezTo>
                                <a:pt x="779" y="1340"/>
                                <a:pt x="795" y="1320"/>
                                <a:pt x="795" y="1297"/>
                              </a:cubicBezTo>
                              <a:cubicBezTo>
                                <a:pt x="795" y="1197"/>
                                <a:pt x="795" y="1197"/>
                                <a:pt x="795" y="1197"/>
                              </a:cubicBezTo>
                              <a:cubicBezTo>
                                <a:pt x="851" y="1184"/>
                                <a:pt x="904" y="1161"/>
                                <a:pt x="952" y="1132"/>
                              </a:cubicBezTo>
                              <a:cubicBezTo>
                                <a:pt x="953" y="1132"/>
                                <a:pt x="953" y="1132"/>
                                <a:pt x="953" y="1132"/>
                              </a:cubicBezTo>
                              <a:cubicBezTo>
                                <a:pt x="1024" y="1203"/>
                                <a:pt x="1024" y="1203"/>
                                <a:pt x="1024" y="1203"/>
                              </a:cubicBezTo>
                              <a:cubicBezTo>
                                <a:pt x="1040" y="1219"/>
                                <a:pt x="1065" y="1219"/>
                                <a:pt x="1081" y="1203"/>
                              </a:cubicBezTo>
                              <a:cubicBezTo>
                                <a:pt x="1204" y="1080"/>
                                <a:pt x="1204" y="1080"/>
                                <a:pt x="1204" y="1080"/>
                              </a:cubicBezTo>
                              <a:cubicBezTo>
                                <a:pt x="1220" y="1064"/>
                                <a:pt x="1220" y="1039"/>
                                <a:pt x="1204" y="1023"/>
                              </a:cubicBezTo>
                              <a:cubicBezTo>
                                <a:pt x="1133" y="952"/>
                                <a:pt x="1133" y="952"/>
                                <a:pt x="1133" y="952"/>
                              </a:cubicBezTo>
                              <a:cubicBezTo>
                                <a:pt x="1163" y="902"/>
                                <a:pt x="1185" y="848"/>
                                <a:pt x="1197" y="795"/>
                              </a:cubicBezTo>
                              <a:cubicBezTo>
                                <a:pt x="1198" y="795"/>
                                <a:pt x="1198" y="795"/>
                                <a:pt x="1198" y="795"/>
                              </a:cubicBezTo>
                              <a:cubicBezTo>
                                <a:pt x="1298" y="795"/>
                                <a:pt x="1298" y="795"/>
                                <a:pt x="1298" y="795"/>
                              </a:cubicBezTo>
                              <a:cubicBezTo>
                                <a:pt x="1320" y="795"/>
                                <a:pt x="1337" y="778"/>
                                <a:pt x="1337" y="755"/>
                              </a:cubicBezTo>
                              <a:cubicBezTo>
                                <a:pt x="1337" y="581"/>
                                <a:pt x="1337" y="581"/>
                                <a:pt x="1337" y="581"/>
                              </a:cubicBezTo>
                              <a:cubicBezTo>
                                <a:pt x="1337" y="559"/>
                                <a:pt x="1320" y="542"/>
                                <a:pt x="1298" y="542"/>
                              </a:cubicBezTo>
                              <a:close/>
                              <a:moveTo>
                                <a:pt x="568" y="899"/>
                              </a:moveTo>
                              <a:cubicBezTo>
                                <a:pt x="566" y="898"/>
                                <a:pt x="564" y="897"/>
                                <a:pt x="561" y="896"/>
                              </a:cubicBezTo>
                              <a:cubicBezTo>
                                <a:pt x="554" y="892"/>
                                <a:pt x="547" y="889"/>
                                <a:pt x="540" y="884"/>
                              </a:cubicBezTo>
                              <a:cubicBezTo>
                                <a:pt x="536" y="882"/>
                                <a:pt x="533" y="880"/>
                                <a:pt x="530" y="878"/>
                              </a:cubicBezTo>
                              <a:cubicBezTo>
                                <a:pt x="526" y="876"/>
                                <a:pt x="523" y="873"/>
                                <a:pt x="520" y="871"/>
                              </a:cubicBezTo>
                              <a:cubicBezTo>
                                <a:pt x="518" y="870"/>
                                <a:pt x="517" y="868"/>
                                <a:pt x="515" y="867"/>
                              </a:cubicBezTo>
                              <a:cubicBezTo>
                                <a:pt x="506" y="860"/>
                                <a:pt x="497" y="852"/>
                                <a:pt x="489" y="844"/>
                              </a:cubicBezTo>
                              <a:cubicBezTo>
                                <a:pt x="481" y="835"/>
                                <a:pt x="474" y="827"/>
                                <a:pt x="467" y="817"/>
                              </a:cubicBezTo>
                              <a:cubicBezTo>
                                <a:pt x="464" y="813"/>
                                <a:pt x="462" y="810"/>
                                <a:pt x="459" y="806"/>
                              </a:cubicBezTo>
                              <a:cubicBezTo>
                                <a:pt x="452" y="794"/>
                                <a:pt x="445" y="782"/>
                                <a:pt x="439" y="769"/>
                              </a:cubicBezTo>
                              <a:cubicBezTo>
                                <a:pt x="426" y="738"/>
                                <a:pt x="419" y="705"/>
                                <a:pt x="419" y="670"/>
                              </a:cubicBezTo>
                              <a:cubicBezTo>
                                <a:pt x="419" y="596"/>
                                <a:pt x="451" y="530"/>
                                <a:pt x="501" y="484"/>
                              </a:cubicBezTo>
                              <a:cubicBezTo>
                                <a:pt x="506" y="480"/>
                                <a:pt x="510" y="476"/>
                                <a:pt x="515" y="473"/>
                              </a:cubicBezTo>
                              <a:cubicBezTo>
                                <a:pt x="517" y="471"/>
                                <a:pt x="518" y="470"/>
                                <a:pt x="520" y="469"/>
                              </a:cubicBezTo>
                              <a:cubicBezTo>
                                <a:pt x="523" y="467"/>
                                <a:pt x="526" y="464"/>
                                <a:pt x="530" y="462"/>
                              </a:cubicBezTo>
                              <a:cubicBezTo>
                                <a:pt x="540" y="455"/>
                                <a:pt x="550" y="449"/>
                                <a:pt x="561" y="444"/>
                              </a:cubicBezTo>
                              <a:cubicBezTo>
                                <a:pt x="565" y="442"/>
                                <a:pt x="569" y="441"/>
                                <a:pt x="572" y="439"/>
                              </a:cubicBezTo>
                              <a:cubicBezTo>
                                <a:pt x="602" y="426"/>
                                <a:pt x="635" y="419"/>
                                <a:pt x="670" y="419"/>
                              </a:cubicBezTo>
                              <a:cubicBezTo>
                                <a:pt x="711" y="419"/>
                                <a:pt x="750" y="429"/>
                                <a:pt x="784" y="447"/>
                              </a:cubicBezTo>
                              <a:cubicBezTo>
                                <a:pt x="788" y="449"/>
                                <a:pt x="791" y="450"/>
                                <a:pt x="795" y="452"/>
                              </a:cubicBezTo>
                              <a:cubicBezTo>
                                <a:pt x="800" y="455"/>
                                <a:pt x="805" y="459"/>
                                <a:pt x="810" y="462"/>
                              </a:cubicBezTo>
                              <a:cubicBezTo>
                                <a:pt x="813" y="464"/>
                                <a:pt x="817" y="467"/>
                                <a:pt x="820" y="469"/>
                              </a:cubicBezTo>
                              <a:cubicBezTo>
                                <a:pt x="821" y="470"/>
                                <a:pt x="823" y="471"/>
                                <a:pt x="825" y="473"/>
                              </a:cubicBezTo>
                              <a:cubicBezTo>
                                <a:pt x="828" y="475"/>
                                <a:pt x="831" y="478"/>
                                <a:pt x="834" y="480"/>
                              </a:cubicBezTo>
                              <a:cubicBezTo>
                                <a:pt x="838" y="484"/>
                                <a:pt x="843" y="488"/>
                                <a:pt x="847" y="493"/>
                              </a:cubicBezTo>
                              <a:cubicBezTo>
                                <a:pt x="850" y="496"/>
                                <a:pt x="853" y="498"/>
                                <a:pt x="855" y="501"/>
                              </a:cubicBezTo>
                              <a:cubicBezTo>
                                <a:pt x="862" y="509"/>
                                <a:pt x="868" y="517"/>
                                <a:pt x="874" y="525"/>
                              </a:cubicBezTo>
                              <a:cubicBezTo>
                                <a:pt x="877" y="528"/>
                                <a:pt x="879" y="531"/>
                                <a:pt x="881" y="535"/>
                              </a:cubicBezTo>
                              <a:cubicBezTo>
                                <a:pt x="883" y="538"/>
                                <a:pt x="885" y="542"/>
                                <a:pt x="887" y="545"/>
                              </a:cubicBezTo>
                              <a:cubicBezTo>
                                <a:pt x="890" y="550"/>
                                <a:pt x="893" y="556"/>
                                <a:pt x="896" y="561"/>
                              </a:cubicBezTo>
                              <a:cubicBezTo>
                                <a:pt x="912" y="594"/>
                                <a:pt x="921" y="631"/>
                                <a:pt x="921" y="670"/>
                              </a:cubicBezTo>
                              <a:cubicBezTo>
                                <a:pt x="921" y="692"/>
                                <a:pt x="918" y="713"/>
                                <a:pt x="913" y="733"/>
                              </a:cubicBezTo>
                              <a:cubicBezTo>
                                <a:pt x="912" y="737"/>
                                <a:pt x="911" y="741"/>
                                <a:pt x="909" y="744"/>
                              </a:cubicBezTo>
                              <a:cubicBezTo>
                                <a:pt x="907" y="750"/>
                                <a:pt x="905" y="756"/>
                                <a:pt x="903" y="762"/>
                              </a:cubicBezTo>
                              <a:cubicBezTo>
                                <a:pt x="902" y="766"/>
                                <a:pt x="900" y="769"/>
                                <a:pt x="898" y="773"/>
                              </a:cubicBezTo>
                              <a:cubicBezTo>
                                <a:pt x="897" y="776"/>
                                <a:pt x="896" y="778"/>
                                <a:pt x="895" y="780"/>
                              </a:cubicBezTo>
                              <a:cubicBezTo>
                                <a:pt x="893" y="785"/>
                                <a:pt x="890" y="790"/>
                                <a:pt x="887" y="795"/>
                              </a:cubicBezTo>
                              <a:cubicBezTo>
                                <a:pt x="885" y="798"/>
                                <a:pt x="883" y="802"/>
                                <a:pt x="881" y="805"/>
                              </a:cubicBezTo>
                              <a:cubicBezTo>
                                <a:pt x="879" y="808"/>
                                <a:pt x="878" y="810"/>
                                <a:pt x="876" y="813"/>
                              </a:cubicBezTo>
                              <a:cubicBezTo>
                                <a:pt x="874" y="815"/>
                                <a:pt x="872" y="818"/>
                                <a:pt x="871" y="820"/>
                              </a:cubicBezTo>
                              <a:cubicBezTo>
                                <a:pt x="870" y="822"/>
                                <a:pt x="868" y="823"/>
                                <a:pt x="867" y="825"/>
                              </a:cubicBezTo>
                              <a:cubicBezTo>
                                <a:pt x="865" y="828"/>
                                <a:pt x="862" y="831"/>
                                <a:pt x="859" y="834"/>
                              </a:cubicBezTo>
                              <a:cubicBezTo>
                                <a:pt x="858" y="835"/>
                                <a:pt x="857" y="837"/>
                                <a:pt x="855" y="838"/>
                              </a:cubicBezTo>
                              <a:cubicBezTo>
                                <a:pt x="853" y="841"/>
                                <a:pt x="850" y="844"/>
                                <a:pt x="847" y="847"/>
                              </a:cubicBezTo>
                              <a:cubicBezTo>
                                <a:pt x="846" y="849"/>
                                <a:pt x="844" y="850"/>
                                <a:pt x="843" y="851"/>
                              </a:cubicBezTo>
                              <a:cubicBezTo>
                                <a:pt x="837" y="857"/>
                                <a:pt x="831" y="862"/>
                                <a:pt x="825" y="867"/>
                              </a:cubicBezTo>
                              <a:cubicBezTo>
                                <a:pt x="823" y="868"/>
                                <a:pt x="821" y="870"/>
                                <a:pt x="820" y="871"/>
                              </a:cubicBezTo>
                              <a:cubicBezTo>
                                <a:pt x="817" y="873"/>
                                <a:pt x="813" y="876"/>
                                <a:pt x="810" y="878"/>
                              </a:cubicBezTo>
                              <a:cubicBezTo>
                                <a:pt x="807" y="880"/>
                                <a:pt x="803" y="882"/>
                                <a:pt x="800" y="884"/>
                              </a:cubicBezTo>
                              <a:cubicBezTo>
                                <a:pt x="798" y="885"/>
                                <a:pt x="796" y="886"/>
                                <a:pt x="795" y="887"/>
                              </a:cubicBezTo>
                              <a:cubicBezTo>
                                <a:pt x="791" y="889"/>
                                <a:pt x="788" y="891"/>
                                <a:pt x="784" y="893"/>
                              </a:cubicBezTo>
                              <a:cubicBezTo>
                                <a:pt x="750" y="911"/>
                                <a:pt x="711" y="921"/>
                                <a:pt x="670" y="921"/>
                              </a:cubicBezTo>
                              <a:cubicBezTo>
                                <a:pt x="637" y="921"/>
                                <a:pt x="605" y="914"/>
                                <a:pt x="576" y="903"/>
                              </a:cubicBezTo>
                              <a:cubicBezTo>
                                <a:pt x="574" y="901"/>
                                <a:pt x="571" y="900"/>
                                <a:pt x="568" y="8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93" name="Freeform 409">
                          <a:extLst>
                            <a:ext uri="{FF2B5EF4-FFF2-40B4-BE49-F238E27FC236}">
                              <a16:creationId xmlns:a16="http://schemas.microsoft.com/office/drawing/2014/main" id="{860C061A-6F87-088D-52CC-4565933C2E84}"/>
                            </a:ext>
                          </a:extLst>
                        </p:cNvPr>
                        <p:cNvSpPr>
                          <a:spLocks noEditPoints="1"/>
                        </p:cNvSpPr>
                        <p:nvPr/>
                      </p:nvSpPr>
                      <p:spPr bwMode="auto">
                        <a:xfrm>
                          <a:off x="4345919" y="3895903"/>
                          <a:ext cx="349703" cy="349703"/>
                        </a:xfrm>
                        <a:custGeom>
                          <a:avLst/>
                          <a:gdLst>
                            <a:gd name="T0" fmla="*/ 633 w 1265"/>
                            <a:gd name="T1" fmla="*/ 0 h 1266"/>
                            <a:gd name="T2" fmla="*/ 0 w 1265"/>
                            <a:gd name="T3" fmla="*/ 633 h 1266"/>
                            <a:gd name="T4" fmla="*/ 633 w 1265"/>
                            <a:gd name="T5" fmla="*/ 1266 h 1266"/>
                            <a:gd name="T6" fmla="*/ 1265 w 1265"/>
                            <a:gd name="T7" fmla="*/ 633 h 1266"/>
                            <a:gd name="T8" fmla="*/ 633 w 1265"/>
                            <a:gd name="T9" fmla="*/ 0 h 1266"/>
                            <a:gd name="T10" fmla="*/ 1070 w 1265"/>
                            <a:gd name="T11" fmla="*/ 597 h 1266"/>
                            <a:gd name="T12" fmla="*/ 1046 w 1265"/>
                            <a:gd name="T13" fmla="*/ 611 h 1266"/>
                            <a:gd name="T14" fmla="*/ 1044 w 1265"/>
                            <a:gd name="T15" fmla="*/ 612 h 1266"/>
                            <a:gd name="T16" fmla="*/ 698 w 1265"/>
                            <a:gd name="T17" fmla="*/ 656 h 1266"/>
                            <a:gd name="T18" fmla="*/ 668 w 1265"/>
                            <a:gd name="T19" fmla="*/ 693 h 1266"/>
                            <a:gd name="T20" fmla="*/ 886 w 1265"/>
                            <a:gd name="T21" fmla="*/ 1070 h 1266"/>
                            <a:gd name="T22" fmla="*/ 857 w 1265"/>
                            <a:gd name="T23" fmla="*/ 1086 h 1266"/>
                            <a:gd name="T24" fmla="*/ 635 w 1265"/>
                            <a:gd name="T25" fmla="*/ 702 h 1266"/>
                            <a:gd name="T26" fmla="*/ 633 w 1265"/>
                            <a:gd name="T27" fmla="*/ 702 h 1266"/>
                            <a:gd name="T28" fmla="*/ 563 w 1265"/>
                            <a:gd name="T29" fmla="*/ 633 h 1266"/>
                            <a:gd name="T30" fmla="*/ 564 w 1265"/>
                            <a:gd name="T31" fmla="*/ 629 h 1266"/>
                            <a:gd name="T32" fmla="*/ 315 w 1265"/>
                            <a:gd name="T33" fmla="*/ 372 h 1266"/>
                            <a:gd name="T34" fmla="*/ 303 w 1265"/>
                            <a:gd name="T35" fmla="*/ 344 h 1266"/>
                            <a:gd name="T36" fmla="*/ 341 w 1265"/>
                            <a:gd name="T37" fmla="*/ 306 h 1266"/>
                            <a:gd name="T38" fmla="*/ 371 w 1265"/>
                            <a:gd name="T39" fmla="*/ 320 h 1266"/>
                            <a:gd name="T40" fmla="*/ 610 w 1265"/>
                            <a:gd name="T41" fmla="*/ 568 h 1266"/>
                            <a:gd name="T42" fmla="*/ 633 w 1265"/>
                            <a:gd name="T43" fmla="*/ 564 h 1266"/>
                            <a:gd name="T44" fmla="*/ 679 w 1265"/>
                            <a:gd name="T45" fmla="*/ 581 h 1266"/>
                            <a:gd name="T46" fmla="*/ 1034 w 1265"/>
                            <a:gd name="T47" fmla="*/ 536 h 1266"/>
                            <a:gd name="T48" fmla="*/ 1034 w 1265"/>
                            <a:gd name="T49" fmla="*/ 536 h 1266"/>
                            <a:gd name="T50" fmla="*/ 1034 w 1265"/>
                            <a:gd name="T51" fmla="*/ 536 h 1266"/>
                            <a:gd name="T52" fmla="*/ 1062 w 1265"/>
                            <a:gd name="T53" fmla="*/ 544 h 1266"/>
                            <a:gd name="T54" fmla="*/ 1070 w 1265"/>
                            <a:gd name="T55" fmla="*/ 597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65" h="1266">
                              <a:moveTo>
                                <a:pt x="633" y="0"/>
                              </a:moveTo>
                              <a:cubicBezTo>
                                <a:pt x="283" y="0"/>
                                <a:pt x="0" y="284"/>
                                <a:pt x="0" y="633"/>
                              </a:cubicBezTo>
                              <a:cubicBezTo>
                                <a:pt x="0" y="983"/>
                                <a:pt x="283" y="1266"/>
                                <a:pt x="633" y="1266"/>
                              </a:cubicBezTo>
                              <a:cubicBezTo>
                                <a:pt x="982" y="1266"/>
                                <a:pt x="1265" y="983"/>
                                <a:pt x="1265" y="633"/>
                              </a:cubicBezTo>
                              <a:cubicBezTo>
                                <a:pt x="1265" y="284"/>
                                <a:pt x="982" y="0"/>
                                <a:pt x="633" y="0"/>
                              </a:cubicBezTo>
                              <a:close/>
                              <a:moveTo>
                                <a:pt x="1070" y="597"/>
                              </a:moveTo>
                              <a:cubicBezTo>
                                <a:pt x="1064" y="605"/>
                                <a:pt x="1055" y="610"/>
                                <a:pt x="1046" y="611"/>
                              </a:cubicBezTo>
                              <a:cubicBezTo>
                                <a:pt x="1046" y="612"/>
                                <a:pt x="1045" y="612"/>
                                <a:pt x="1044" y="612"/>
                              </a:cubicBezTo>
                              <a:cubicBezTo>
                                <a:pt x="698" y="656"/>
                                <a:pt x="698" y="656"/>
                                <a:pt x="698" y="656"/>
                              </a:cubicBezTo>
                              <a:cubicBezTo>
                                <a:pt x="693" y="671"/>
                                <a:pt x="682" y="684"/>
                                <a:pt x="668" y="693"/>
                              </a:cubicBezTo>
                              <a:cubicBezTo>
                                <a:pt x="886" y="1070"/>
                                <a:pt x="886" y="1070"/>
                                <a:pt x="886" y="1070"/>
                              </a:cubicBezTo>
                              <a:cubicBezTo>
                                <a:pt x="857" y="1086"/>
                                <a:pt x="857" y="1086"/>
                                <a:pt x="857" y="1086"/>
                              </a:cubicBezTo>
                              <a:cubicBezTo>
                                <a:pt x="635" y="702"/>
                                <a:pt x="635" y="702"/>
                                <a:pt x="635" y="702"/>
                              </a:cubicBezTo>
                              <a:cubicBezTo>
                                <a:pt x="634" y="702"/>
                                <a:pt x="633" y="702"/>
                                <a:pt x="633" y="702"/>
                              </a:cubicBezTo>
                              <a:cubicBezTo>
                                <a:pt x="594" y="702"/>
                                <a:pt x="563" y="671"/>
                                <a:pt x="563" y="633"/>
                              </a:cubicBezTo>
                              <a:cubicBezTo>
                                <a:pt x="563" y="632"/>
                                <a:pt x="563" y="631"/>
                                <a:pt x="564" y="629"/>
                              </a:cubicBezTo>
                              <a:cubicBezTo>
                                <a:pt x="315" y="372"/>
                                <a:pt x="315" y="372"/>
                                <a:pt x="315" y="372"/>
                              </a:cubicBezTo>
                              <a:cubicBezTo>
                                <a:pt x="308" y="365"/>
                                <a:pt x="303" y="355"/>
                                <a:pt x="303" y="344"/>
                              </a:cubicBezTo>
                              <a:cubicBezTo>
                                <a:pt x="303" y="323"/>
                                <a:pt x="320" y="306"/>
                                <a:pt x="341" y="306"/>
                              </a:cubicBezTo>
                              <a:cubicBezTo>
                                <a:pt x="353" y="306"/>
                                <a:pt x="364" y="311"/>
                                <a:pt x="371" y="320"/>
                              </a:cubicBezTo>
                              <a:cubicBezTo>
                                <a:pt x="610" y="568"/>
                                <a:pt x="610" y="568"/>
                                <a:pt x="610" y="568"/>
                              </a:cubicBezTo>
                              <a:cubicBezTo>
                                <a:pt x="617" y="565"/>
                                <a:pt x="625" y="564"/>
                                <a:pt x="633" y="564"/>
                              </a:cubicBezTo>
                              <a:cubicBezTo>
                                <a:pt x="650" y="564"/>
                                <a:pt x="667" y="571"/>
                                <a:pt x="679" y="581"/>
                              </a:cubicBezTo>
                              <a:cubicBezTo>
                                <a:pt x="1034" y="536"/>
                                <a:pt x="1034" y="536"/>
                                <a:pt x="1034" y="536"/>
                              </a:cubicBezTo>
                              <a:cubicBezTo>
                                <a:pt x="1034" y="536"/>
                                <a:pt x="1034" y="536"/>
                                <a:pt x="1034" y="536"/>
                              </a:cubicBezTo>
                              <a:cubicBezTo>
                                <a:pt x="1034" y="536"/>
                                <a:pt x="1034" y="536"/>
                                <a:pt x="1034" y="536"/>
                              </a:cubicBezTo>
                              <a:cubicBezTo>
                                <a:pt x="1044" y="535"/>
                                <a:pt x="1054" y="537"/>
                                <a:pt x="1062" y="544"/>
                              </a:cubicBezTo>
                              <a:cubicBezTo>
                                <a:pt x="1079" y="556"/>
                                <a:pt x="1082" y="580"/>
                                <a:pt x="1070" y="5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94" name="Freeform 410">
                          <a:extLst>
                            <a:ext uri="{FF2B5EF4-FFF2-40B4-BE49-F238E27FC236}">
                              <a16:creationId xmlns:a16="http://schemas.microsoft.com/office/drawing/2014/main" id="{884F5158-F839-7910-51FF-8F340B4A44A2}"/>
                            </a:ext>
                          </a:extLst>
                        </p:cNvPr>
                        <p:cNvSpPr/>
                        <p:nvPr/>
                      </p:nvSpPr>
                      <p:spPr bwMode="auto">
                        <a:xfrm>
                          <a:off x="4590007" y="3671373"/>
                          <a:ext cx="146297" cy="123609"/>
                        </a:xfrm>
                        <a:custGeom>
                          <a:avLst/>
                          <a:gdLst>
                            <a:gd name="T0" fmla="*/ 530 w 530"/>
                            <a:gd name="T1" fmla="*/ 245 h 449"/>
                            <a:gd name="T2" fmla="*/ 423 w 530"/>
                            <a:gd name="T3" fmla="*/ 312 h 449"/>
                            <a:gd name="T4" fmla="*/ 336 w 530"/>
                            <a:gd name="T5" fmla="*/ 427 h 449"/>
                            <a:gd name="T6" fmla="*/ 327 w 530"/>
                            <a:gd name="T7" fmla="*/ 449 h 449"/>
                            <a:gd name="T8" fmla="*/ 0 w 530"/>
                            <a:gd name="T9" fmla="*/ 449 h 449"/>
                            <a:gd name="T10" fmla="*/ 34 w 530"/>
                            <a:gd name="T11" fmla="*/ 245 h 449"/>
                            <a:gd name="T12" fmla="*/ 214 w 530"/>
                            <a:gd name="T13" fmla="*/ 0 h 449"/>
                            <a:gd name="T14" fmla="*/ 290 w 530"/>
                            <a:gd name="T15" fmla="*/ 47 h 449"/>
                            <a:gd name="T16" fmla="*/ 382 w 530"/>
                            <a:gd name="T17" fmla="*/ 65 h 449"/>
                            <a:gd name="T18" fmla="*/ 475 w 530"/>
                            <a:gd name="T19" fmla="*/ 47 h 449"/>
                            <a:gd name="T20" fmla="*/ 473 w 530"/>
                            <a:gd name="T21" fmla="*/ 77 h 449"/>
                            <a:gd name="T22" fmla="*/ 481 w 530"/>
                            <a:gd name="T23" fmla="*/ 143 h 449"/>
                            <a:gd name="T24" fmla="*/ 504 w 530"/>
                            <a:gd name="T25" fmla="*/ 204 h 449"/>
                            <a:gd name="T26" fmla="*/ 530 w 530"/>
                            <a:gd name="T27" fmla="*/ 24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0" h="449">
                              <a:moveTo>
                                <a:pt x="530" y="245"/>
                              </a:moveTo>
                              <a:cubicBezTo>
                                <a:pt x="490" y="261"/>
                                <a:pt x="455" y="283"/>
                                <a:pt x="423" y="312"/>
                              </a:cubicBezTo>
                              <a:cubicBezTo>
                                <a:pt x="389" y="343"/>
                                <a:pt x="359" y="384"/>
                                <a:pt x="336" y="427"/>
                              </a:cubicBezTo>
                              <a:cubicBezTo>
                                <a:pt x="333" y="434"/>
                                <a:pt x="330" y="437"/>
                                <a:pt x="327" y="449"/>
                              </a:cubicBezTo>
                              <a:cubicBezTo>
                                <a:pt x="0" y="449"/>
                                <a:pt x="0" y="449"/>
                                <a:pt x="0" y="449"/>
                              </a:cubicBezTo>
                              <a:cubicBezTo>
                                <a:pt x="34" y="245"/>
                                <a:pt x="34" y="245"/>
                                <a:pt x="34" y="245"/>
                              </a:cubicBezTo>
                              <a:cubicBezTo>
                                <a:pt x="52" y="126"/>
                                <a:pt x="116" y="34"/>
                                <a:pt x="214" y="0"/>
                              </a:cubicBezTo>
                              <a:cubicBezTo>
                                <a:pt x="236" y="20"/>
                                <a:pt x="261" y="36"/>
                                <a:pt x="290" y="47"/>
                              </a:cubicBezTo>
                              <a:cubicBezTo>
                                <a:pt x="319" y="59"/>
                                <a:pt x="350" y="65"/>
                                <a:pt x="382" y="65"/>
                              </a:cubicBezTo>
                              <a:cubicBezTo>
                                <a:pt x="414" y="65"/>
                                <a:pt x="445" y="59"/>
                                <a:pt x="475" y="47"/>
                              </a:cubicBezTo>
                              <a:cubicBezTo>
                                <a:pt x="474" y="57"/>
                                <a:pt x="473" y="67"/>
                                <a:pt x="473" y="77"/>
                              </a:cubicBezTo>
                              <a:cubicBezTo>
                                <a:pt x="473" y="99"/>
                                <a:pt x="476" y="122"/>
                                <a:pt x="481" y="143"/>
                              </a:cubicBezTo>
                              <a:cubicBezTo>
                                <a:pt x="486" y="164"/>
                                <a:pt x="494" y="185"/>
                                <a:pt x="504" y="204"/>
                              </a:cubicBezTo>
                              <a:cubicBezTo>
                                <a:pt x="511" y="219"/>
                                <a:pt x="520" y="232"/>
                                <a:pt x="530" y="2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95" name="Freeform 411">
                          <a:extLst>
                            <a:ext uri="{FF2B5EF4-FFF2-40B4-BE49-F238E27FC236}">
                              <a16:creationId xmlns:a16="http://schemas.microsoft.com/office/drawing/2014/main" id="{11C15B0E-7A8A-309A-6A54-C5E2F34AFD52}"/>
                            </a:ext>
                          </a:extLst>
                        </p:cNvPr>
                        <p:cNvSpPr/>
                        <p:nvPr/>
                      </p:nvSpPr>
                      <p:spPr bwMode="auto">
                        <a:xfrm>
                          <a:off x="4641641" y="3574364"/>
                          <a:ext cx="108745" cy="104051"/>
                        </a:xfrm>
                        <a:custGeom>
                          <a:avLst/>
                          <a:gdLst>
                            <a:gd name="T0" fmla="*/ 393 w 393"/>
                            <a:gd name="T1" fmla="*/ 188 h 375"/>
                            <a:gd name="T2" fmla="*/ 392 w 393"/>
                            <a:gd name="T3" fmla="*/ 207 h 375"/>
                            <a:gd name="T4" fmla="*/ 377 w 393"/>
                            <a:gd name="T5" fmla="*/ 221 h 375"/>
                            <a:gd name="T6" fmla="*/ 311 w 393"/>
                            <a:gd name="T7" fmla="*/ 314 h 375"/>
                            <a:gd name="T8" fmla="*/ 299 w 393"/>
                            <a:gd name="T9" fmla="*/ 348 h 375"/>
                            <a:gd name="T10" fmla="*/ 196 w 393"/>
                            <a:gd name="T11" fmla="*/ 375 h 375"/>
                            <a:gd name="T12" fmla="*/ 73 w 393"/>
                            <a:gd name="T13" fmla="*/ 333 h 375"/>
                            <a:gd name="T14" fmla="*/ 0 w 393"/>
                            <a:gd name="T15" fmla="*/ 188 h 375"/>
                            <a:gd name="T16" fmla="*/ 196 w 393"/>
                            <a:gd name="T17" fmla="*/ 0 h 375"/>
                            <a:gd name="T18" fmla="*/ 393 w 393"/>
                            <a:gd name="T19" fmla="*/ 188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3" h="375">
                              <a:moveTo>
                                <a:pt x="393" y="188"/>
                              </a:moveTo>
                              <a:cubicBezTo>
                                <a:pt x="393" y="194"/>
                                <a:pt x="393" y="201"/>
                                <a:pt x="392" y="207"/>
                              </a:cubicBezTo>
                              <a:cubicBezTo>
                                <a:pt x="387" y="212"/>
                                <a:pt x="382" y="216"/>
                                <a:pt x="377" y="221"/>
                              </a:cubicBezTo>
                              <a:cubicBezTo>
                                <a:pt x="349" y="248"/>
                                <a:pt x="327" y="279"/>
                                <a:pt x="311" y="314"/>
                              </a:cubicBezTo>
                              <a:cubicBezTo>
                                <a:pt x="306" y="325"/>
                                <a:pt x="302" y="336"/>
                                <a:pt x="299" y="348"/>
                              </a:cubicBezTo>
                              <a:cubicBezTo>
                                <a:pt x="269" y="365"/>
                                <a:pt x="234" y="375"/>
                                <a:pt x="196" y="375"/>
                              </a:cubicBezTo>
                              <a:cubicBezTo>
                                <a:pt x="150" y="375"/>
                                <a:pt x="107" y="359"/>
                                <a:pt x="73" y="333"/>
                              </a:cubicBezTo>
                              <a:cubicBezTo>
                                <a:pt x="28" y="299"/>
                                <a:pt x="0" y="247"/>
                                <a:pt x="0" y="188"/>
                              </a:cubicBezTo>
                              <a:cubicBezTo>
                                <a:pt x="0" y="84"/>
                                <a:pt x="88" y="0"/>
                                <a:pt x="196" y="0"/>
                              </a:cubicBezTo>
                              <a:cubicBezTo>
                                <a:pt x="305" y="0"/>
                                <a:pt x="393" y="84"/>
                                <a:pt x="393" y="1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96" name="Freeform 412">
                          <a:extLst>
                            <a:ext uri="{FF2B5EF4-FFF2-40B4-BE49-F238E27FC236}">
                              <a16:creationId xmlns:a16="http://schemas.microsoft.com/office/drawing/2014/main" id="{C31DEC6E-C1A3-CDB3-B508-ED31C8F69D37}"/>
                            </a:ext>
                          </a:extLst>
                        </p:cNvPr>
                        <p:cNvSpPr/>
                        <p:nvPr/>
                      </p:nvSpPr>
                      <p:spPr bwMode="auto">
                        <a:xfrm>
                          <a:off x="4873995" y="3670590"/>
                          <a:ext cx="146297" cy="124391"/>
                        </a:xfrm>
                        <a:custGeom>
                          <a:avLst/>
                          <a:gdLst>
                            <a:gd name="T0" fmla="*/ 529 w 529"/>
                            <a:gd name="T1" fmla="*/ 450 h 450"/>
                            <a:gd name="T2" fmla="*/ 203 w 529"/>
                            <a:gd name="T3" fmla="*/ 450 h 450"/>
                            <a:gd name="T4" fmla="*/ 193 w 529"/>
                            <a:gd name="T5" fmla="*/ 427 h 450"/>
                            <a:gd name="T6" fmla="*/ 0 w 529"/>
                            <a:gd name="T7" fmla="*/ 247 h 450"/>
                            <a:gd name="T8" fmla="*/ 25 w 529"/>
                            <a:gd name="T9" fmla="*/ 206 h 450"/>
                            <a:gd name="T10" fmla="*/ 48 w 529"/>
                            <a:gd name="T11" fmla="*/ 145 h 450"/>
                            <a:gd name="T12" fmla="*/ 56 w 529"/>
                            <a:gd name="T13" fmla="*/ 78 h 450"/>
                            <a:gd name="T14" fmla="*/ 54 w 529"/>
                            <a:gd name="T15" fmla="*/ 48 h 450"/>
                            <a:gd name="T16" fmla="*/ 147 w 529"/>
                            <a:gd name="T17" fmla="*/ 66 h 450"/>
                            <a:gd name="T18" fmla="*/ 240 w 529"/>
                            <a:gd name="T19" fmla="*/ 48 h 450"/>
                            <a:gd name="T20" fmla="*/ 315 w 529"/>
                            <a:gd name="T21" fmla="*/ 0 h 450"/>
                            <a:gd name="T22" fmla="*/ 495 w 529"/>
                            <a:gd name="T23" fmla="*/ 246 h 450"/>
                            <a:gd name="T24" fmla="*/ 529 w 529"/>
                            <a:gd name="T2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9" h="450">
                              <a:moveTo>
                                <a:pt x="529" y="450"/>
                              </a:moveTo>
                              <a:cubicBezTo>
                                <a:pt x="203" y="450"/>
                                <a:pt x="203" y="450"/>
                                <a:pt x="203" y="450"/>
                              </a:cubicBezTo>
                              <a:cubicBezTo>
                                <a:pt x="200" y="438"/>
                                <a:pt x="196" y="434"/>
                                <a:pt x="193" y="427"/>
                              </a:cubicBezTo>
                              <a:cubicBezTo>
                                <a:pt x="149" y="343"/>
                                <a:pt x="82" y="280"/>
                                <a:pt x="0" y="247"/>
                              </a:cubicBezTo>
                              <a:cubicBezTo>
                                <a:pt x="9" y="234"/>
                                <a:pt x="18" y="220"/>
                                <a:pt x="25" y="206"/>
                              </a:cubicBezTo>
                              <a:cubicBezTo>
                                <a:pt x="35" y="187"/>
                                <a:pt x="43" y="166"/>
                                <a:pt x="48" y="145"/>
                              </a:cubicBezTo>
                              <a:cubicBezTo>
                                <a:pt x="53" y="123"/>
                                <a:pt x="56" y="100"/>
                                <a:pt x="56" y="78"/>
                              </a:cubicBezTo>
                              <a:cubicBezTo>
                                <a:pt x="56" y="68"/>
                                <a:pt x="55" y="58"/>
                                <a:pt x="54" y="48"/>
                              </a:cubicBezTo>
                              <a:cubicBezTo>
                                <a:pt x="84" y="60"/>
                                <a:pt x="115" y="66"/>
                                <a:pt x="147" y="66"/>
                              </a:cubicBezTo>
                              <a:cubicBezTo>
                                <a:pt x="179" y="66"/>
                                <a:pt x="210" y="60"/>
                                <a:pt x="240" y="48"/>
                              </a:cubicBezTo>
                              <a:cubicBezTo>
                                <a:pt x="268" y="36"/>
                                <a:pt x="293" y="20"/>
                                <a:pt x="315" y="0"/>
                              </a:cubicBezTo>
                              <a:cubicBezTo>
                                <a:pt x="413" y="34"/>
                                <a:pt x="477" y="127"/>
                                <a:pt x="495" y="246"/>
                              </a:cubicBezTo>
                              <a:cubicBezTo>
                                <a:pt x="529" y="450"/>
                                <a:pt x="529" y="450"/>
                                <a:pt x="529" y="45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97" name="Freeform 413">
                          <a:extLst>
                            <a:ext uri="{FF2B5EF4-FFF2-40B4-BE49-F238E27FC236}">
                              <a16:creationId xmlns:a16="http://schemas.microsoft.com/office/drawing/2014/main" id="{9E015F4E-A5E0-F8C3-3DAD-800460BE8C51}"/>
                            </a:ext>
                          </a:extLst>
                        </p:cNvPr>
                        <p:cNvSpPr/>
                        <p:nvPr/>
                      </p:nvSpPr>
                      <p:spPr bwMode="auto">
                        <a:xfrm>
                          <a:off x="4859913" y="3574364"/>
                          <a:ext cx="108745" cy="104051"/>
                        </a:xfrm>
                        <a:custGeom>
                          <a:avLst/>
                          <a:gdLst>
                            <a:gd name="T0" fmla="*/ 393 w 393"/>
                            <a:gd name="T1" fmla="*/ 188 h 375"/>
                            <a:gd name="T2" fmla="*/ 320 w 393"/>
                            <a:gd name="T3" fmla="*/ 333 h 375"/>
                            <a:gd name="T4" fmla="*/ 197 w 393"/>
                            <a:gd name="T5" fmla="*/ 375 h 375"/>
                            <a:gd name="T6" fmla="*/ 95 w 393"/>
                            <a:gd name="T7" fmla="*/ 348 h 375"/>
                            <a:gd name="T8" fmla="*/ 82 w 393"/>
                            <a:gd name="T9" fmla="*/ 314 h 375"/>
                            <a:gd name="T10" fmla="*/ 17 w 393"/>
                            <a:gd name="T11" fmla="*/ 221 h 375"/>
                            <a:gd name="T12" fmla="*/ 1 w 393"/>
                            <a:gd name="T13" fmla="*/ 207 h 375"/>
                            <a:gd name="T14" fmla="*/ 0 w 393"/>
                            <a:gd name="T15" fmla="*/ 188 h 375"/>
                            <a:gd name="T16" fmla="*/ 197 w 393"/>
                            <a:gd name="T17" fmla="*/ 0 h 375"/>
                            <a:gd name="T18" fmla="*/ 393 w 393"/>
                            <a:gd name="T19" fmla="*/ 188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3" h="375">
                              <a:moveTo>
                                <a:pt x="393" y="188"/>
                              </a:moveTo>
                              <a:cubicBezTo>
                                <a:pt x="393" y="247"/>
                                <a:pt x="365" y="299"/>
                                <a:pt x="320" y="333"/>
                              </a:cubicBezTo>
                              <a:cubicBezTo>
                                <a:pt x="286" y="359"/>
                                <a:pt x="243" y="375"/>
                                <a:pt x="197" y="375"/>
                              </a:cubicBezTo>
                              <a:cubicBezTo>
                                <a:pt x="159" y="375"/>
                                <a:pt x="124" y="365"/>
                                <a:pt x="95" y="348"/>
                              </a:cubicBezTo>
                              <a:cubicBezTo>
                                <a:pt x="91" y="336"/>
                                <a:pt x="87" y="325"/>
                                <a:pt x="82" y="314"/>
                              </a:cubicBezTo>
                              <a:cubicBezTo>
                                <a:pt x="67" y="279"/>
                                <a:pt x="45" y="248"/>
                                <a:pt x="17" y="221"/>
                              </a:cubicBezTo>
                              <a:cubicBezTo>
                                <a:pt x="12" y="216"/>
                                <a:pt x="6" y="212"/>
                                <a:pt x="1" y="207"/>
                              </a:cubicBezTo>
                              <a:cubicBezTo>
                                <a:pt x="0" y="201"/>
                                <a:pt x="0" y="194"/>
                                <a:pt x="0" y="188"/>
                              </a:cubicBezTo>
                              <a:cubicBezTo>
                                <a:pt x="0" y="84"/>
                                <a:pt x="88" y="0"/>
                                <a:pt x="197" y="0"/>
                              </a:cubicBezTo>
                              <a:cubicBezTo>
                                <a:pt x="305" y="0"/>
                                <a:pt x="393" y="84"/>
                                <a:pt x="393" y="18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98" name="Freeform 414">
                          <a:extLst>
                            <a:ext uri="{FF2B5EF4-FFF2-40B4-BE49-F238E27FC236}">
                              <a16:creationId xmlns:a16="http://schemas.microsoft.com/office/drawing/2014/main" id="{E04F92CC-38B3-7AB2-EB5D-7A4DB8FBA4BB}"/>
                            </a:ext>
                          </a:extLst>
                        </p:cNvPr>
                        <p:cNvSpPr/>
                        <p:nvPr/>
                      </p:nvSpPr>
                      <p:spPr bwMode="auto">
                        <a:xfrm>
                          <a:off x="4669805" y="3751171"/>
                          <a:ext cx="270688" cy="158031"/>
                        </a:xfrm>
                        <a:custGeom>
                          <a:avLst/>
                          <a:gdLst>
                            <a:gd name="T0" fmla="*/ 978 w 978"/>
                            <a:gd name="T1" fmla="*/ 573 h 573"/>
                            <a:gd name="T2" fmla="*/ 0 w 978"/>
                            <a:gd name="T3" fmla="*/ 573 h 573"/>
                            <a:gd name="T4" fmla="*/ 44 w 978"/>
                            <a:gd name="T5" fmla="*/ 313 h 573"/>
                            <a:gd name="T6" fmla="*/ 91 w 978"/>
                            <a:gd name="T7" fmla="*/ 163 h 573"/>
                            <a:gd name="T8" fmla="*/ 92 w 978"/>
                            <a:gd name="T9" fmla="*/ 162 h 573"/>
                            <a:gd name="T10" fmla="*/ 273 w 978"/>
                            <a:gd name="T11" fmla="*/ 1 h 573"/>
                            <a:gd name="T12" fmla="*/ 273 w 978"/>
                            <a:gd name="T13" fmla="*/ 0 h 573"/>
                            <a:gd name="T14" fmla="*/ 290 w 978"/>
                            <a:gd name="T15" fmla="*/ 15 h 573"/>
                            <a:gd name="T16" fmla="*/ 292 w 978"/>
                            <a:gd name="T17" fmla="*/ 17 h 573"/>
                            <a:gd name="T18" fmla="*/ 295 w 978"/>
                            <a:gd name="T19" fmla="*/ 19 h 573"/>
                            <a:gd name="T20" fmla="*/ 297 w 978"/>
                            <a:gd name="T21" fmla="*/ 21 h 573"/>
                            <a:gd name="T22" fmla="*/ 300 w 978"/>
                            <a:gd name="T23" fmla="*/ 23 h 573"/>
                            <a:gd name="T24" fmla="*/ 303 w 978"/>
                            <a:gd name="T25" fmla="*/ 25 h 573"/>
                            <a:gd name="T26" fmla="*/ 369 w 978"/>
                            <a:gd name="T27" fmla="*/ 62 h 573"/>
                            <a:gd name="T28" fmla="*/ 370 w 978"/>
                            <a:gd name="T29" fmla="*/ 62 h 573"/>
                            <a:gd name="T30" fmla="*/ 404 w 978"/>
                            <a:gd name="T31" fmla="*/ 74 h 573"/>
                            <a:gd name="T32" fmla="*/ 406 w 978"/>
                            <a:gd name="T33" fmla="*/ 74 h 573"/>
                            <a:gd name="T34" fmla="*/ 409 w 978"/>
                            <a:gd name="T35" fmla="*/ 75 h 573"/>
                            <a:gd name="T36" fmla="*/ 410 w 978"/>
                            <a:gd name="T37" fmla="*/ 75 h 573"/>
                            <a:gd name="T38" fmla="*/ 412 w 978"/>
                            <a:gd name="T39" fmla="*/ 76 h 573"/>
                            <a:gd name="T40" fmla="*/ 415 w 978"/>
                            <a:gd name="T41" fmla="*/ 76 h 573"/>
                            <a:gd name="T42" fmla="*/ 416 w 978"/>
                            <a:gd name="T43" fmla="*/ 77 h 573"/>
                            <a:gd name="T44" fmla="*/ 462 w 978"/>
                            <a:gd name="T45" fmla="*/ 85 h 573"/>
                            <a:gd name="T46" fmla="*/ 462 w 978"/>
                            <a:gd name="T47" fmla="*/ 85 h 573"/>
                            <a:gd name="T48" fmla="*/ 489 w 978"/>
                            <a:gd name="T49" fmla="*/ 85 h 573"/>
                            <a:gd name="T50" fmla="*/ 516 w 978"/>
                            <a:gd name="T51" fmla="*/ 84 h 573"/>
                            <a:gd name="T52" fmla="*/ 516 w 978"/>
                            <a:gd name="T53" fmla="*/ 84 h 573"/>
                            <a:gd name="T54" fmla="*/ 554 w 978"/>
                            <a:gd name="T55" fmla="*/ 78 h 573"/>
                            <a:gd name="T56" fmla="*/ 554 w 978"/>
                            <a:gd name="T57" fmla="*/ 78 h 573"/>
                            <a:gd name="T58" fmla="*/ 562 w 978"/>
                            <a:gd name="T59" fmla="*/ 76 h 573"/>
                            <a:gd name="T60" fmla="*/ 571 w 978"/>
                            <a:gd name="T61" fmla="*/ 74 h 573"/>
                            <a:gd name="T62" fmla="*/ 576 w 978"/>
                            <a:gd name="T63" fmla="*/ 73 h 573"/>
                            <a:gd name="T64" fmla="*/ 577 w 978"/>
                            <a:gd name="T65" fmla="*/ 72 h 573"/>
                            <a:gd name="T66" fmla="*/ 591 w 978"/>
                            <a:gd name="T67" fmla="*/ 68 h 573"/>
                            <a:gd name="T68" fmla="*/ 599 w 978"/>
                            <a:gd name="T69" fmla="*/ 65 h 573"/>
                            <a:gd name="T70" fmla="*/ 607 w 978"/>
                            <a:gd name="T71" fmla="*/ 62 h 573"/>
                            <a:gd name="T72" fmla="*/ 704 w 978"/>
                            <a:gd name="T73" fmla="*/ 0 h 573"/>
                            <a:gd name="T74" fmla="*/ 704 w 978"/>
                            <a:gd name="T75" fmla="*/ 0 h 573"/>
                            <a:gd name="T76" fmla="*/ 704 w 978"/>
                            <a:gd name="T77" fmla="*/ 0 h 573"/>
                            <a:gd name="T78" fmla="*/ 886 w 978"/>
                            <a:gd name="T79" fmla="*/ 162 h 573"/>
                            <a:gd name="T80" fmla="*/ 934 w 978"/>
                            <a:gd name="T81" fmla="*/ 313 h 573"/>
                            <a:gd name="T82" fmla="*/ 978 w 978"/>
                            <a:gd name="T83" fmla="*/ 57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8" h="573">
                              <a:moveTo>
                                <a:pt x="978" y="573"/>
                              </a:moveTo>
                              <a:cubicBezTo>
                                <a:pt x="0" y="573"/>
                                <a:pt x="0" y="573"/>
                                <a:pt x="0" y="573"/>
                              </a:cubicBezTo>
                              <a:cubicBezTo>
                                <a:pt x="44" y="313"/>
                                <a:pt x="44" y="313"/>
                                <a:pt x="44" y="313"/>
                              </a:cubicBezTo>
                              <a:cubicBezTo>
                                <a:pt x="52" y="258"/>
                                <a:pt x="68" y="207"/>
                                <a:pt x="91" y="163"/>
                              </a:cubicBezTo>
                              <a:cubicBezTo>
                                <a:pt x="91" y="162"/>
                                <a:pt x="92" y="162"/>
                                <a:pt x="92" y="162"/>
                              </a:cubicBezTo>
                              <a:cubicBezTo>
                                <a:pt x="132" y="86"/>
                                <a:pt x="194" y="29"/>
                                <a:pt x="273" y="1"/>
                              </a:cubicBezTo>
                              <a:cubicBezTo>
                                <a:pt x="273" y="0"/>
                                <a:pt x="273" y="0"/>
                                <a:pt x="273" y="0"/>
                              </a:cubicBezTo>
                              <a:cubicBezTo>
                                <a:pt x="279" y="6"/>
                                <a:pt x="284" y="11"/>
                                <a:pt x="290" y="15"/>
                              </a:cubicBezTo>
                              <a:cubicBezTo>
                                <a:pt x="291" y="16"/>
                                <a:pt x="291" y="16"/>
                                <a:pt x="292" y="17"/>
                              </a:cubicBezTo>
                              <a:cubicBezTo>
                                <a:pt x="293" y="18"/>
                                <a:pt x="294" y="18"/>
                                <a:pt x="295" y="19"/>
                              </a:cubicBezTo>
                              <a:cubicBezTo>
                                <a:pt x="295" y="20"/>
                                <a:pt x="296" y="20"/>
                                <a:pt x="297" y="21"/>
                              </a:cubicBezTo>
                              <a:cubicBezTo>
                                <a:pt x="298" y="22"/>
                                <a:pt x="299" y="22"/>
                                <a:pt x="300" y="23"/>
                              </a:cubicBezTo>
                              <a:cubicBezTo>
                                <a:pt x="301" y="24"/>
                                <a:pt x="302" y="24"/>
                                <a:pt x="303" y="25"/>
                              </a:cubicBezTo>
                              <a:cubicBezTo>
                                <a:pt x="323" y="40"/>
                                <a:pt x="345" y="52"/>
                                <a:pt x="369" y="62"/>
                              </a:cubicBezTo>
                              <a:cubicBezTo>
                                <a:pt x="370" y="62"/>
                                <a:pt x="370" y="62"/>
                                <a:pt x="370" y="62"/>
                              </a:cubicBezTo>
                              <a:cubicBezTo>
                                <a:pt x="381" y="67"/>
                                <a:pt x="392" y="70"/>
                                <a:pt x="404" y="74"/>
                              </a:cubicBezTo>
                              <a:cubicBezTo>
                                <a:pt x="405" y="74"/>
                                <a:pt x="406" y="74"/>
                                <a:pt x="406" y="74"/>
                              </a:cubicBezTo>
                              <a:cubicBezTo>
                                <a:pt x="407" y="75"/>
                                <a:pt x="408" y="75"/>
                                <a:pt x="409" y="75"/>
                              </a:cubicBezTo>
                              <a:cubicBezTo>
                                <a:pt x="410" y="75"/>
                                <a:pt x="410" y="75"/>
                                <a:pt x="410" y="75"/>
                              </a:cubicBezTo>
                              <a:cubicBezTo>
                                <a:pt x="411" y="75"/>
                                <a:pt x="411" y="76"/>
                                <a:pt x="412" y="76"/>
                              </a:cubicBezTo>
                              <a:cubicBezTo>
                                <a:pt x="413" y="76"/>
                                <a:pt x="414" y="76"/>
                                <a:pt x="415" y="76"/>
                              </a:cubicBezTo>
                              <a:cubicBezTo>
                                <a:pt x="416" y="77"/>
                                <a:pt x="416" y="77"/>
                                <a:pt x="416" y="77"/>
                              </a:cubicBezTo>
                              <a:cubicBezTo>
                                <a:pt x="431" y="81"/>
                                <a:pt x="446" y="85"/>
                                <a:pt x="462" y="85"/>
                              </a:cubicBezTo>
                              <a:cubicBezTo>
                                <a:pt x="462" y="85"/>
                                <a:pt x="462" y="85"/>
                                <a:pt x="462" y="85"/>
                              </a:cubicBezTo>
                              <a:cubicBezTo>
                                <a:pt x="471" y="85"/>
                                <a:pt x="480" y="85"/>
                                <a:pt x="489" y="85"/>
                              </a:cubicBezTo>
                              <a:cubicBezTo>
                                <a:pt x="498" y="85"/>
                                <a:pt x="507" y="85"/>
                                <a:pt x="516" y="84"/>
                              </a:cubicBezTo>
                              <a:cubicBezTo>
                                <a:pt x="516" y="84"/>
                                <a:pt x="516" y="84"/>
                                <a:pt x="516" y="84"/>
                              </a:cubicBezTo>
                              <a:cubicBezTo>
                                <a:pt x="529" y="83"/>
                                <a:pt x="541" y="81"/>
                                <a:pt x="554" y="78"/>
                              </a:cubicBezTo>
                              <a:cubicBezTo>
                                <a:pt x="554" y="78"/>
                                <a:pt x="554" y="78"/>
                                <a:pt x="554" y="78"/>
                              </a:cubicBezTo>
                              <a:cubicBezTo>
                                <a:pt x="557" y="78"/>
                                <a:pt x="560" y="77"/>
                                <a:pt x="562" y="76"/>
                              </a:cubicBezTo>
                              <a:cubicBezTo>
                                <a:pt x="565" y="76"/>
                                <a:pt x="568" y="75"/>
                                <a:pt x="571" y="74"/>
                              </a:cubicBezTo>
                              <a:cubicBezTo>
                                <a:pt x="573" y="74"/>
                                <a:pt x="574" y="73"/>
                                <a:pt x="576" y="73"/>
                              </a:cubicBezTo>
                              <a:cubicBezTo>
                                <a:pt x="576" y="73"/>
                                <a:pt x="577" y="72"/>
                                <a:pt x="577" y="72"/>
                              </a:cubicBezTo>
                              <a:cubicBezTo>
                                <a:pt x="582" y="71"/>
                                <a:pt x="586" y="70"/>
                                <a:pt x="591" y="68"/>
                              </a:cubicBezTo>
                              <a:cubicBezTo>
                                <a:pt x="594" y="67"/>
                                <a:pt x="596" y="66"/>
                                <a:pt x="599" y="65"/>
                              </a:cubicBezTo>
                              <a:cubicBezTo>
                                <a:pt x="602" y="64"/>
                                <a:pt x="605" y="63"/>
                                <a:pt x="607" y="62"/>
                              </a:cubicBezTo>
                              <a:cubicBezTo>
                                <a:pt x="644" y="47"/>
                                <a:pt x="676" y="27"/>
                                <a:pt x="704" y="0"/>
                              </a:cubicBezTo>
                              <a:cubicBezTo>
                                <a:pt x="704" y="0"/>
                                <a:pt x="704" y="0"/>
                                <a:pt x="704" y="0"/>
                              </a:cubicBezTo>
                              <a:cubicBezTo>
                                <a:pt x="704" y="0"/>
                                <a:pt x="704" y="0"/>
                                <a:pt x="704" y="0"/>
                              </a:cubicBezTo>
                              <a:cubicBezTo>
                                <a:pt x="784" y="28"/>
                                <a:pt x="846" y="85"/>
                                <a:pt x="886" y="162"/>
                              </a:cubicBezTo>
                              <a:cubicBezTo>
                                <a:pt x="909" y="206"/>
                                <a:pt x="925" y="258"/>
                                <a:pt x="934" y="313"/>
                              </a:cubicBezTo>
                              <a:cubicBezTo>
                                <a:pt x="978" y="573"/>
                                <a:pt x="978" y="573"/>
                                <a:pt x="978" y="5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99" name="Freeform 415">
                          <a:extLst>
                            <a:ext uri="{FF2B5EF4-FFF2-40B4-BE49-F238E27FC236}">
                              <a16:creationId xmlns:a16="http://schemas.microsoft.com/office/drawing/2014/main" id="{31DF9E39-1B6E-E440-24C0-0E50B643EDE5}"/>
                            </a:ext>
                          </a:extLst>
                        </p:cNvPr>
                        <p:cNvSpPr/>
                        <p:nvPr/>
                      </p:nvSpPr>
                      <p:spPr bwMode="auto">
                        <a:xfrm>
                          <a:off x="4735521" y="3625998"/>
                          <a:ext cx="139255" cy="132215"/>
                        </a:xfrm>
                        <a:custGeom>
                          <a:avLst/>
                          <a:gdLst>
                            <a:gd name="T0" fmla="*/ 503 w 503"/>
                            <a:gd name="T1" fmla="*/ 240 h 479"/>
                            <a:gd name="T2" fmla="*/ 409 w 503"/>
                            <a:gd name="T3" fmla="*/ 426 h 479"/>
                            <a:gd name="T4" fmla="*/ 288 w 503"/>
                            <a:gd name="T5" fmla="*/ 477 h 479"/>
                            <a:gd name="T6" fmla="*/ 252 w 503"/>
                            <a:gd name="T7" fmla="*/ 479 h 479"/>
                            <a:gd name="T8" fmla="*/ 216 w 503"/>
                            <a:gd name="T9" fmla="*/ 477 h 479"/>
                            <a:gd name="T10" fmla="*/ 94 w 503"/>
                            <a:gd name="T11" fmla="*/ 426 h 479"/>
                            <a:gd name="T12" fmla="*/ 0 w 503"/>
                            <a:gd name="T13" fmla="*/ 240 h 479"/>
                            <a:gd name="T14" fmla="*/ 10 w 503"/>
                            <a:gd name="T15" fmla="*/ 174 h 479"/>
                            <a:gd name="T16" fmla="*/ 252 w 503"/>
                            <a:gd name="T17" fmla="*/ 0 h 479"/>
                            <a:gd name="T18" fmla="*/ 494 w 503"/>
                            <a:gd name="T19" fmla="*/ 174 h 479"/>
                            <a:gd name="T20" fmla="*/ 503 w 503"/>
                            <a:gd name="T21" fmla="*/ 24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3" h="479">
                              <a:moveTo>
                                <a:pt x="503" y="240"/>
                              </a:moveTo>
                              <a:cubicBezTo>
                                <a:pt x="503" y="315"/>
                                <a:pt x="466" y="383"/>
                                <a:pt x="409" y="426"/>
                              </a:cubicBezTo>
                              <a:cubicBezTo>
                                <a:pt x="375" y="453"/>
                                <a:pt x="333" y="470"/>
                                <a:pt x="288" y="477"/>
                              </a:cubicBezTo>
                              <a:cubicBezTo>
                                <a:pt x="276" y="478"/>
                                <a:pt x="264" y="479"/>
                                <a:pt x="252" y="479"/>
                              </a:cubicBezTo>
                              <a:cubicBezTo>
                                <a:pt x="239" y="479"/>
                                <a:pt x="227" y="478"/>
                                <a:pt x="216" y="477"/>
                              </a:cubicBezTo>
                              <a:cubicBezTo>
                                <a:pt x="170" y="470"/>
                                <a:pt x="128" y="453"/>
                                <a:pt x="94" y="426"/>
                              </a:cubicBezTo>
                              <a:cubicBezTo>
                                <a:pt x="37" y="383"/>
                                <a:pt x="0" y="315"/>
                                <a:pt x="0" y="240"/>
                              </a:cubicBezTo>
                              <a:cubicBezTo>
                                <a:pt x="0" y="217"/>
                                <a:pt x="3" y="195"/>
                                <a:pt x="10" y="174"/>
                              </a:cubicBezTo>
                              <a:cubicBezTo>
                                <a:pt x="40" y="74"/>
                                <a:pt x="137" y="0"/>
                                <a:pt x="252" y="0"/>
                              </a:cubicBezTo>
                              <a:cubicBezTo>
                                <a:pt x="367" y="0"/>
                                <a:pt x="463" y="74"/>
                                <a:pt x="494" y="174"/>
                              </a:cubicBezTo>
                              <a:cubicBezTo>
                                <a:pt x="500" y="195"/>
                                <a:pt x="503" y="217"/>
                                <a:pt x="503" y="2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00" name="Freeform 416">
                          <a:extLst>
                            <a:ext uri="{FF2B5EF4-FFF2-40B4-BE49-F238E27FC236}">
                              <a16:creationId xmlns:a16="http://schemas.microsoft.com/office/drawing/2014/main" id="{30D49046-2F07-25DD-3A99-F6E71396678A}"/>
                            </a:ext>
                          </a:extLst>
                        </p:cNvPr>
                        <p:cNvSpPr/>
                        <p:nvPr/>
                      </p:nvSpPr>
                      <p:spPr bwMode="auto">
                        <a:xfrm>
                          <a:off x="4535244" y="2998566"/>
                          <a:ext cx="353615" cy="419331"/>
                        </a:xfrm>
                        <a:custGeom>
                          <a:avLst/>
                          <a:gdLst>
                            <a:gd name="T0" fmla="*/ 174 w 1278"/>
                            <a:gd name="T1" fmla="*/ 5 h 1520"/>
                            <a:gd name="T2" fmla="*/ 224 w 1278"/>
                            <a:gd name="T3" fmla="*/ 33 h 1520"/>
                            <a:gd name="T4" fmla="*/ 283 w 1278"/>
                            <a:gd name="T5" fmla="*/ 86 h 1520"/>
                            <a:gd name="T6" fmla="*/ 356 w 1278"/>
                            <a:gd name="T7" fmla="*/ 170 h 1520"/>
                            <a:gd name="T8" fmla="*/ 422 w 1278"/>
                            <a:gd name="T9" fmla="*/ 253 h 1520"/>
                            <a:gd name="T10" fmla="*/ 462 w 1278"/>
                            <a:gd name="T11" fmla="*/ 321 h 1520"/>
                            <a:gd name="T12" fmla="*/ 470 w 1278"/>
                            <a:gd name="T13" fmla="*/ 372 h 1520"/>
                            <a:gd name="T14" fmla="*/ 416 w 1278"/>
                            <a:gd name="T15" fmla="*/ 425 h 1520"/>
                            <a:gd name="T16" fmla="*/ 358 w 1278"/>
                            <a:gd name="T17" fmla="*/ 464 h 1520"/>
                            <a:gd name="T18" fmla="*/ 334 w 1278"/>
                            <a:gd name="T19" fmla="*/ 528 h 1520"/>
                            <a:gd name="T20" fmla="*/ 354 w 1278"/>
                            <a:gd name="T21" fmla="*/ 624 h 1520"/>
                            <a:gd name="T22" fmla="*/ 426 w 1278"/>
                            <a:gd name="T23" fmla="*/ 746 h 1520"/>
                            <a:gd name="T24" fmla="*/ 530 w 1278"/>
                            <a:gd name="T25" fmla="*/ 892 h 1520"/>
                            <a:gd name="T26" fmla="*/ 646 w 1278"/>
                            <a:gd name="T27" fmla="*/ 1020 h 1520"/>
                            <a:gd name="T28" fmla="*/ 742 w 1278"/>
                            <a:gd name="T29" fmla="*/ 1100 h 1520"/>
                            <a:gd name="T30" fmla="*/ 810 w 1278"/>
                            <a:gd name="T31" fmla="*/ 1128 h 1520"/>
                            <a:gd name="T32" fmla="*/ 871 w 1278"/>
                            <a:gd name="T33" fmla="*/ 1119 h 1520"/>
                            <a:gd name="T34" fmla="*/ 937 w 1278"/>
                            <a:gd name="T35" fmla="*/ 1059 h 1520"/>
                            <a:gd name="T36" fmla="*/ 948 w 1278"/>
                            <a:gd name="T37" fmla="*/ 1051 h 1520"/>
                            <a:gd name="T38" fmla="*/ 999 w 1278"/>
                            <a:gd name="T39" fmla="*/ 1050 h 1520"/>
                            <a:gd name="T40" fmla="*/ 1059 w 1278"/>
                            <a:gd name="T41" fmla="*/ 1083 h 1520"/>
                            <a:gd name="T42" fmla="*/ 1137 w 1278"/>
                            <a:gd name="T43" fmla="*/ 1155 h 1520"/>
                            <a:gd name="T44" fmla="*/ 1207 w 1278"/>
                            <a:gd name="T45" fmla="*/ 1231 h 1520"/>
                            <a:gd name="T46" fmla="*/ 1253 w 1278"/>
                            <a:gd name="T47" fmla="*/ 1294 h 1520"/>
                            <a:gd name="T48" fmla="*/ 1273 w 1278"/>
                            <a:gd name="T49" fmla="*/ 1332 h 1520"/>
                            <a:gd name="T50" fmla="*/ 1275 w 1278"/>
                            <a:gd name="T51" fmla="*/ 1367 h 1520"/>
                            <a:gd name="T52" fmla="*/ 1189 w 1278"/>
                            <a:gd name="T53" fmla="*/ 1446 h 1520"/>
                            <a:gd name="T54" fmla="*/ 1073 w 1278"/>
                            <a:gd name="T55" fmla="*/ 1500 h 1520"/>
                            <a:gd name="T56" fmla="*/ 985 w 1278"/>
                            <a:gd name="T57" fmla="*/ 1519 h 1520"/>
                            <a:gd name="T58" fmla="*/ 917 w 1278"/>
                            <a:gd name="T59" fmla="*/ 1510 h 1520"/>
                            <a:gd name="T60" fmla="*/ 844 w 1278"/>
                            <a:gd name="T61" fmla="*/ 1480 h 1520"/>
                            <a:gd name="T62" fmla="*/ 679 w 1278"/>
                            <a:gd name="T63" fmla="*/ 1374 h 1520"/>
                            <a:gd name="T64" fmla="*/ 508 w 1278"/>
                            <a:gd name="T65" fmla="*/ 1216 h 1520"/>
                            <a:gd name="T66" fmla="*/ 346 w 1278"/>
                            <a:gd name="T67" fmla="*/ 1035 h 1520"/>
                            <a:gd name="T68" fmla="*/ 217 w 1278"/>
                            <a:gd name="T69" fmla="*/ 859 h 1520"/>
                            <a:gd name="T70" fmla="*/ 118 w 1278"/>
                            <a:gd name="T71" fmla="*/ 698 h 1520"/>
                            <a:gd name="T72" fmla="*/ 53 w 1278"/>
                            <a:gd name="T73" fmla="*/ 539 h 1520"/>
                            <a:gd name="T74" fmla="*/ 18 w 1278"/>
                            <a:gd name="T75" fmla="*/ 399 h 1520"/>
                            <a:gd name="T76" fmla="*/ 1 w 1278"/>
                            <a:gd name="T77" fmla="*/ 285 h 1520"/>
                            <a:gd name="T78" fmla="*/ 5 w 1278"/>
                            <a:gd name="T79" fmla="*/ 193 h 1520"/>
                            <a:gd name="T80" fmla="*/ 27 w 1278"/>
                            <a:gd name="T81" fmla="*/ 129 h 1520"/>
                            <a:gd name="T82" fmla="*/ 89 w 1278"/>
                            <a:gd name="T83" fmla="*/ 45 h 1520"/>
                            <a:gd name="T84" fmla="*/ 151 w 1278"/>
                            <a:gd name="T85" fmla="*/ 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8" h="1520">
                              <a:moveTo>
                                <a:pt x="151" y="0"/>
                              </a:moveTo>
                              <a:cubicBezTo>
                                <a:pt x="174" y="5"/>
                                <a:pt x="174" y="5"/>
                                <a:pt x="174" y="5"/>
                              </a:cubicBezTo>
                              <a:cubicBezTo>
                                <a:pt x="179" y="6"/>
                                <a:pt x="183" y="7"/>
                                <a:pt x="187" y="10"/>
                              </a:cubicBezTo>
                              <a:cubicBezTo>
                                <a:pt x="224" y="33"/>
                                <a:pt x="224" y="33"/>
                                <a:pt x="224" y="33"/>
                              </a:cubicBezTo>
                              <a:cubicBezTo>
                                <a:pt x="227" y="34"/>
                                <a:pt x="229" y="36"/>
                                <a:pt x="230" y="37"/>
                              </a:cubicBezTo>
                              <a:cubicBezTo>
                                <a:pt x="283" y="86"/>
                                <a:pt x="283" y="86"/>
                                <a:pt x="283" y="86"/>
                              </a:cubicBezTo>
                              <a:cubicBezTo>
                                <a:pt x="285" y="87"/>
                                <a:pt x="286" y="88"/>
                                <a:pt x="287" y="89"/>
                              </a:cubicBezTo>
                              <a:cubicBezTo>
                                <a:pt x="356" y="170"/>
                                <a:pt x="356" y="170"/>
                                <a:pt x="356" y="170"/>
                              </a:cubicBezTo>
                              <a:cubicBezTo>
                                <a:pt x="419" y="249"/>
                                <a:pt x="419" y="249"/>
                                <a:pt x="419" y="249"/>
                              </a:cubicBezTo>
                              <a:cubicBezTo>
                                <a:pt x="420" y="250"/>
                                <a:pt x="421" y="251"/>
                                <a:pt x="422" y="253"/>
                              </a:cubicBezTo>
                              <a:cubicBezTo>
                                <a:pt x="457" y="310"/>
                                <a:pt x="457" y="310"/>
                                <a:pt x="457" y="310"/>
                              </a:cubicBezTo>
                              <a:cubicBezTo>
                                <a:pt x="460" y="313"/>
                                <a:pt x="461" y="317"/>
                                <a:pt x="462" y="321"/>
                              </a:cubicBezTo>
                              <a:cubicBezTo>
                                <a:pt x="470" y="353"/>
                                <a:pt x="470" y="353"/>
                                <a:pt x="470" y="353"/>
                              </a:cubicBezTo>
                              <a:cubicBezTo>
                                <a:pt x="472" y="359"/>
                                <a:pt x="472" y="366"/>
                                <a:pt x="470" y="372"/>
                              </a:cubicBezTo>
                              <a:cubicBezTo>
                                <a:pt x="468" y="381"/>
                                <a:pt x="463" y="389"/>
                                <a:pt x="456" y="394"/>
                              </a:cubicBezTo>
                              <a:cubicBezTo>
                                <a:pt x="416" y="425"/>
                                <a:pt x="416" y="425"/>
                                <a:pt x="416" y="425"/>
                              </a:cubicBezTo>
                              <a:cubicBezTo>
                                <a:pt x="415" y="426"/>
                                <a:pt x="415" y="426"/>
                                <a:pt x="414" y="427"/>
                              </a:cubicBezTo>
                              <a:cubicBezTo>
                                <a:pt x="358" y="464"/>
                                <a:pt x="358" y="464"/>
                                <a:pt x="358" y="464"/>
                              </a:cubicBezTo>
                              <a:cubicBezTo>
                                <a:pt x="349" y="470"/>
                                <a:pt x="343" y="480"/>
                                <a:pt x="341" y="490"/>
                              </a:cubicBezTo>
                              <a:cubicBezTo>
                                <a:pt x="334" y="528"/>
                                <a:pt x="334" y="528"/>
                                <a:pt x="334" y="528"/>
                              </a:cubicBezTo>
                              <a:cubicBezTo>
                                <a:pt x="333" y="534"/>
                                <a:pt x="333" y="540"/>
                                <a:pt x="335" y="545"/>
                              </a:cubicBezTo>
                              <a:cubicBezTo>
                                <a:pt x="354" y="624"/>
                                <a:pt x="354" y="624"/>
                                <a:pt x="354" y="624"/>
                              </a:cubicBezTo>
                              <a:cubicBezTo>
                                <a:pt x="355" y="628"/>
                                <a:pt x="357" y="632"/>
                                <a:pt x="359" y="636"/>
                              </a:cubicBezTo>
                              <a:cubicBezTo>
                                <a:pt x="426" y="746"/>
                                <a:pt x="426" y="746"/>
                                <a:pt x="426" y="746"/>
                              </a:cubicBezTo>
                              <a:cubicBezTo>
                                <a:pt x="426" y="747"/>
                                <a:pt x="427" y="747"/>
                                <a:pt x="427" y="748"/>
                              </a:cubicBezTo>
                              <a:cubicBezTo>
                                <a:pt x="530" y="892"/>
                                <a:pt x="530" y="892"/>
                                <a:pt x="530" y="892"/>
                              </a:cubicBezTo>
                              <a:cubicBezTo>
                                <a:pt x="531" y="893"/>
                                <a:pt x="532" y="895"/>
                                <a:pt x="533" y="896"/>
                              </a:cubicBezTo>
                              <a:cubicBezTo>
                                <a:pt x="646" y="1020"/>
                                <a:pt x="646" y="1020"/>
                                <a:pt x="646" y="1020"/>
                              </a:cubicBezTo>
                              <a:cubicBezTo>
                                <a:pt x="648" y="1021"/>
                                <a:pt x="649" y="1023"/>
                                <a:pt x="650" y="1024"/>
                              </a:cubicBezTo>
                              <a:cubicBezTo>
                                <a:pt x="742" y="1100"/>
                                <a:pt x="742" y="1100"/>
                                <a:pt x="742" y="1100"/>
                              </a:cubicBezTo>
                              <a:cubicBezTo>
                                <a:pt x="746" y="1103"/>
                                <a:pt x="750" y="1105"/>
                                <a:pt x="754" y="1107"/>
                              </a:cubicBezTo>
                              <a:cubicBezTo>
                                <a:pt x="810" y="1128"/>
                                <a:pt x="810" y="1128"/>
                                <a:pt x="810" y="1128"/>
                              </a:cubicBezTo>
                              <a:cubicBezTo>
                                <a:pt x="818" y="1131"/>
                                <a:pt x="827" y="1132"/>
                                <a:pt x="835" y="1129"/>
                              </a:cubicBezTo>
                              <a:cubicBezTo>
                                <a:pt x="871" y="1119"/>
                                <a:pt x="871" y="1119"/>
                                <a:pt x="871" y="1119"/>
                              </a:cubicBezTo>
                              <a:cubicBezTo>
                                <a:pt x="878" y="1117"/>
                                <a:pt x="884" y="1113"/>
                                <a:pt x="889" y="1108"/>
                              </a:cubicBezTo>
                              <a:cubicBezTo>
                                <a:pt x="937" y="1059"/>
                                <a:pt x="937" y="1059"/>
                                <a:pt x="937" y="1059"/>
                              </a:cubicBezTo>
                              <a:cubicBezTo>
                                <a:pt x="939" y="1057"/>
                                <a:pt x="941" y="1056"/>
                                <a:pt x="942" y="1055"/>
                              </a:cubicBezTo>
                              <a:cubicBezTo>
                                <a:pt x="948" y="1051"/>
                                <a:pt x="948" y="1051"/>
                                <a:pt x="948" y="1051"/>
                              </a:cubicBezTo>
                              <a:cubicBezTo>
                                <a:pt x="958" y="1044"/>
                                <a:pt x="970" y="1041"/>
                                <a:pt x="982" y="1045"/>
                              </a:cubicBezTo>
                              <a:cubicBezTo>
                                <a:pt x="999" y="1050"/>
                                <a:pt x="999" y="1050"/>
                                <a:pt x="999" y="1050"/>
                              </a:cubicBezTo>
                              <a:cubicBezTo>
                                <a:pt x="1002" y="1050"/>
                                <a:pt x="1005" y="1052"/>
                                <a:pt x="1008" y="1053"/>
                              </a:cubicBezTo>
                              <a:cubicBezTo>
                                <a:pt x="1059" y="1083"/>
                                <a:pt x="1059" y="1083"/>
                                <a:pt x="1059" y="1083"/>
                              </a:cubicBezTo>
                              <a:cubicBezTo>
                                <a:pt x="1062" y="1084"/>
                                <a:pt x="1064" y="1086"/>
                                <a:pt x="1066" y="1088"/>
                              </a:cubicBezTo>
                              <a:cubicBezTo>
                                <a:pt x="1137" y="1155"/>
                                <a:pt x="1137" y="1155"/>
                                <a:pt x="1137" y="1155"/>
                              </a:cubicBezTo>
                              <a:cubicBezTo>
                                <a:pt x="1137" y="1156"/>
                                <a:pt x="1138" y="1156"/>
                                <a:pt x="1139" y="1157"/>
                              </a:cubicBezTo>
                              <a:cubicBezTo>
                                <a:pt x="1207" y="1231"/>
                                <a:pt x="1207" y="1231"/>
                                <a:pt x="1207" y="1231"/>
                              </a:cubicBezTo>
                              <a:cubicBezTo>
                                <a:pt x="1208" y="1232"/>
                                <a:pt x="1209" y="1233"/>
                                <a:pt x="1210" y="1234"/>
                              </a:cubicBezTo>
                              <a:cubicBezTo>
                                <a:pt x="1253" y="1294"/>
                                <a:pt x="1253" y="1294"/>
                                <a:pt x="1253" y="1294"/>
                              </a:cubicBezTo>
                              <a:cubicBezTo>
                                <a:pt x="1254" y="1296"/>
                                <a:pt x="1256" y="1297"/>
                                <a:pt x="1257" y="1299"/>
                              </a:cubicBezTo>
                              <a:cubicBezTo>
                                <a:pt x="1273" y="1332"/>
                                <a:pt x="1273" y="1332"/>
                                <a:pt x="1273" y="1332"/>
                              </a:cubicBezTo>
                              <a:cubicBezTo>
                                <a:pt x="1277" y="1339"/>
                                <a:pt x="1278" y="1348"/>
                                <a:pt x="1277" y="1356"/>
                              </a:cubicBezTo>
                              <a:cubicBezTo>
                                <a:pt x="1275" y="1367"/>
                                <a:pt x="1275" y="1367"/>
                                <a:pt x="1275" y="1367"/>
                              </a:cubicBezTo>
                              <a:cubicBezTo>
                                <a:pt x="1273" y="1378"/>
                                <a:pt x="1268" y="1387"/>
                                <a:pt x="1259" y="1393"/>
                              </a:cubicBezTo>
                              <a:cubicBezTo>
                                <a:pt x="1189" y="1446"/>
                                <a:pt x="1189" y="1446"/>
                                <a:pt x="1189" y="1446"/>
                              </a:cubicBezTo>
                              <a:cubicBezTo>
                                <a:pt x="1187" y="1447"/>
                                <a:pt x="1184" y="1449"/>
                                <a:pt x="1181" y="1450"/>
                              </a:cubicBezTo>
                              <a:cubicBezTo>
                                <a:pt x="1073" y="1500"/>
                                <a:pt x="1073" y="1500"/>
                                <a:pt x="1073" y="1500"/>
                              </a:cubicBezTo>
                              <a:cubicBezTo>
                                <a:pt x="1069" y="1502"/>
                                <a:pt x="1043" y="1512"/>
                                <a:pt x="1019" y="1516"/>
                              </a:cubicBezTo>
                              <a:cubicBezTo>
                                <a:pt x="985" y="1519"/>
                                <a:pt x="985" y="1519"/>
                                <a:pt x="985" y="1519"/>
                              </a:cubicBezTo>
                              <a:cubicBezTo>
                                <a:pt x="976" y="1520"/>
                                <a:pt x="967" y="1520"/>
                                <a:pt x="957" y="1519"/>
                              </a:cubicBezTo>
                              <a:cubicBezTo>
                                <a:pt x="950" y="1518"/>
                                <a:pt x="940" y="1517"/>
                                <a:pt x="917" y="1510"/>
                              </a:cubicBezTo>
                              <a:cubicBezTo>
                                <a:pt x="916" y="1509"/>
                                <a:pt x="915" y="1509"/>
                                <a:pt x="914" y="1509"/>
                              </a:cubicBezTo>
                              <a:cubicBezTo>
                                <a:pt x="844" y="1480"/>
                                <a:pt x="844" y="1480"/>
                                <a:pt x="844" y="1480"/>
                              </a:cubicBezTo>
                              <a:cubicBezTo>
                                <a:pt x="841" y="1479"/>
                                <a:pt x="823" y="1470"/>
                                <a:pt x="820" y="1468"/>
                              </a:cubicBezTo>
                              <a:cubicBezTo>
                                <a:pt x="679" y="1374"/>
                                <a:pt x="679" y="1374"/>
                                <a:pt x="679" y="1374"/>
                              </a:cubicBezTo>
                              <a:cubicBezTo>
                                <a:pt x="678" y="1372"/>
                                <a:pt x="676" y="1371"/>
                                <a:pt x="675" y="1370"/>
                              </a:cubicBezTo>
                              <a:cubicBezTo>
                                <a:pt x="508" y="1216"/>
                                <a:pt x="508" y="1216"/>
                                <a:pt x="508" y="1216"/>
                              </a:cubicBezTo>
                              <a:cubicBezTo>
                                <a:pt x="507" y="1216"/>
                                <a:pt x="506" y="1215"/>
                                <a:pt x="506" y="1214"/>
                              </a:cubicBezTo>
                              <a:cubicBezTo>
                                <a:pt x="346" y="1035"/>
                                <a:pt x="346" y="1035"/>
                                <a:pt x="346" y="1035"/>
                              </a:cubicBezTo>
                              <a:cubicBezTo>
                                <a:pt x="345" y="1034"/>
                                <a:pt x="344" y="1033"/>
                                <a:pt x="343" y="1032"/>
                              </a:cubicBezTo>
                              <a:cubicBezTo>
                                <a:pt x="217" y="859"/>
                                <a:pt x="217" y="859"/>
                                <a:pt x="217" y="859"/>
                              </a:cubicBezTo>
                              <a:cubicBezTo>
                                <a:pt x="216" y="858"/>
                                <a:pt x="216" y="857"/>
                                <a:pt x="215" y="856"/>
                              </a:cubicBezTo>
                              <a:cubicBezTo>
                                <a:pt x="118" y="698"/>
                                <a:pt x="118" y="698"/>
                                <a:pt x="118" y="698"/>
                              </a:cubicBezTo>
                              <a:cubicBezTo>
                                <a:pt x="117" y="696"/>
                                <a:pt x="116" y="694"/>
                                <a:pt x="116" y="692"/>
                              </a:cubicBezTo>
                              <a:cubicBezTo>
                                <a:pt x="53" y="539"/>
                                <a:pt x="53" y="539"/>
                                <a:pt x="53" y="539"/>
                              </a:cubicBezTo>
                              <a:cubicBezTo>
                                <a:pt x="52" y="538"/>
                                <a:pt x="52" y="536"/>
                                <a:pt x="51" y="534"/>
                              </a:cubicBezTo>
                              <a:cubicBezTo>
                                <a:pt x="18" y="399"/>
                                <a:pt x="18" y="399"/>
                                <a:pt x="18" y="399"/>
                              </a:cubicBezTo>
                              <a:cubicBezTo>
                                <a:pt x="18" y="398"/>
                                <a:pt x="17" y="396"/>
                                <a:pt x="17" y="395"/>
                              </a:cubicBezTo>
                              <a:cubicBezTo>
                                <a:pt x="1" y="285"/>
                                <a:pt x="1" y="285"/>
                                <a:pt x="1" y="285"/>
                              </a:cubicBezTo>
                              <a:cubicBezTo>
                                <a:pt x="0" y="282"/>
                                <a:pt x="0" y="279"/>
                                <a:pt x="0" y="276"/>
                              </a:cubicBezTo>
                              <a:cubicBezTo>
                                <a:pt x="5" y="193"/>
                                <a:pt x="5" y="193"/>
                                <a:pt x="5" y="193"/>
                              </a:cubicBezTo>
                              <a:cubicBezTo>
                                <a:pt x="6" y="189"/>
                                <a:pt x="6" y="185"/>
                                <a:pt x="8" y="181"/>
                              </a:cubicBezTo>
                              <a:cubicBezTo>
                                <a:pt x="27" y="129"/>
                                <a:pt x="27" y="129"/>
                                <a:pt x="27" y="129"/>
                              </a:cubicBezTo>
                              <a:cubicBezTo>
                                <a:pt x="28" y="125"/>
                                <a:pt x="30" y="121"/>
                                <a:pt x="33" y="118"/>
                              </a:cubicBezTo>
                              <a:cubicBezTo>
                                <a:pt x="89" y="45"/>
                                <a:pt x="89" y="45"/>
                                <a:pt x="89" y="45"/>
                              </a:cubicBezTo>
                              <a:cubicBezTo>
                                <a:pt x="92" y="42"/>
                                <a:pt x="95" y="40"/>
                                <a:pt x="98" y="37"/>
                              </a:cubicBezTo>
                              <a:lnTo>
                                <a:pt x="15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01" name="Freeform 417">
                          <a:extLst>
                            <a:ext uri="{FF2B5EF4-FFF2-40B4-BE49-F238E27FC236}">
                              <a16:creationId xmlns:a16="http://schemas.microsoft.com/office/drawing/2014/main" id="{087A1240-0402-2D2A-CF29-04E0199CE574}"/>
                            </a:ext>
                          </a:extLst>
                        </p:cNvPr>
                        <p:cNvSpPr/>
                        <p:nvPr/>
                      </p:nvSpPr>
                      <p:spPr bwMode="auto">
                        <a:xfrm>
                          <a:off x="4587660" y="2972749"/>
                          <a:ext cx="110309" cy="122827"/>
                        </a:xfrm>
                        <a:custGeom>
                          <a:avLst/>
                          <a:gdLst>
                            <a:gd name="T0" fmla="*/ 57 w 400"/>
                            <a:gd name="T1" fmla="*/ 0 h 447"/>
                            <a:gd name="T2" fmla="*/ 82 w 400"/>
                            <a:gd name="T3" fmla="*/ 0 h 447"/>
                            <a:gd name="T4" fmla="*/ 89 w 400"/>
                            <a:gd name="T5" fmla="*/ 1 h 447"/>
                            <a:gd name="T6" fmla="*/ 124 w 400"/>
                            <a:gd name="T7" fmla="*/ 15 h 447"/>
                            <a:gd name="T8" fmla="*/ 130 w 400"/>
                            <a:gd name="T9" fmla="*/ 20 h 447"/>
                            <a:gd name="T10" fmla="*/ 168 w 400"/>
                            <a:gd name="T11" fmla="*/ 58 h 447"/>
                            <a:gd name="T12" fmla="*/ 220 w 400"/>
                            <a:gd name="T13" fmla="*/ 111 h 447"/>
                            <a:gd name="T14" fmla="*/ 272 w 400"/>
                            <a:gd name="T15" fmla="*/ 162 h 447"/>
                            <a:gd name="T16" fmla="*/ 274 w 400"/>
                            <a:gd name="T17" fmla="*/ 165 h 447"/>
                            <a:gd name="T18" fmla="*/ 313 w 400"/>
                            <a:gd name="T19" fmla="*/ 222 h 447"/>
                            <a:gd name="T20" fmla="*/ 355 w 400"/>
                            <a:gd name="T21" fmla="*/ 286 h 447"/>
                            <a:gd name="T22" fmla="*/ 388 w 400"/>
                            <a:gd name="T23" fmla="*/ 341 h 447"/>
                            <a:gd name="T24" fmla="*/ 390 w 400"/>
                            <a:gd name="T25" fmla="*/ 347 h 447"/>
                            <a:gd name="T26" fmla="*/ 399 w 400"/>
                            <a:gd name="T27" fmla="*/ 387 h 447"/>
                            <a:gd name="T28" fmla="*/ 395 w 400"/>
                            <a:gd name="T29" fmla="*/ 404 h 447"/>
                            <a:gd name="T30" fmla="*/ 375 w 400"/>
                            <a:gd name="T31" fmla="*/ 428 h 447"/>
                            <a:gd name="T32" fmla="*/ 368 w 400"/>
                            <a:gd name="T33" fmla="*/ 434 h 447"/>
                            <a:gd name="T34" fmla="*/ 344 w 400"/>
                            <a:gd name="T35" fmla="*/ 444 h 447"/>
                            <a:gd name="T36" fmla="*/ 323 w 400"/>
                            <a:gd name="T37" fmla="*/ 441 h 447"/>
                            <a:gd name="T38" fmla="*/ 317 w 400"/>
                            <a:gd name="T39" fmla="*/ 433 h 447"/>
                            <a:gd name="T40" fmla="*/ 308 w 400"/>
                            <a:gd name="T41" fmla="*/ 409 h 447"/>
                            <a:gd name="T42" fmla="*/ 307 w 400"/>
                            <a:gd name="T43" fmla="*/ 407 h 447"/>
                            <a:gd name="T44" fmla="*/ 284 w 400"/>
                            <a:gd name="T45" fmla="*/ 368 h 447"/>
                            <a:gd name="T46" fmla="*/ 256 w 400"/>
                            <a:gd name="T47" fmla="*/ 322 h 447"/>
                            <a:gd name="T48" fmla="*/ 255 w 400"/>
                            <a:gd name="T49" fmla="*/ 320 h 447"/>
                            <a:gd name="T50" fmla="*/ 220 w 400"/>
                            <a:gd name="T51" fmla="*/ 274 h 447"/>
                            <a:gd name="T52" fmla="*/ 185 w 400"/>
                            <a:gd name="T53" fmla="*/ 228 h 447"/>
                            <a:gd name="T54" fmla="*/ 185 w 400"/>
                            <a:gd name="T55" fmla="*/ 227 h 447"/>
                            <a:gd name="T56" fmla="*/ 151 w 400"/>
                            <a:gd name="T57" fmla="*/ 187 h 447"/>
                            <a:gd name="T58" fmla="*/ 150 w 400"/>
                            <a:gd name="T59" fmla="*/ 186 h 447"/>
                            <a:gd name="T60" fmla="*/ 116 w 400"/>
                            <a:gd name="T61" fmla="*/ 152 h 447"/>
                            <a:gd name="T62" fmla="*/ 115 w 400"/>
                            <a:gd name="T63" fmla="*/ 151 h 447"/>
                            <a:gd name="T64" fmla="*/ 81 w 400"/>
                            <a:gd name="T65" fmla="*/ 123 h 447"/>
                            <a:gd name="T66" fmla="*/ 79 w 400"/>
                            <a:gd name="T67" fmla="*/ 121 h 447"/>
                            <a:gd name="T68" fmla="*/ 54 w 400"/>
                            <a:gd name="T69" fmla="*/ 95 h 447"/>
                            <a:gd name="T70" fmla="*/ 48 w 400"/>
                            <a:gd name="T71" fmla="*/ 91 h 447"/>
                            <a:gd name="T72" fmla="*/ 19 w 400"/>
                            <a:gd name="T73" fmla="*/ 77 h 447"/>
                            <a:gd name="T74" fmla="*/ 13 w 400"/>
                            <a:gd name="T75" fmla="*/ 73 h 447"/>
                            <a:gd name="T76" fmla="*/ 7 w 400"/>
                            <a:gd name="T77" fmla="*/ 67 h 447"/>
                            <a:gd name="T78" fmla="*/ 3 w 400"/>
                            <a:gd name="T79" fmla="*/ 46 h 447"/>
                            <a:gd name="T80" fmla="*/ 3 w 400"/>
                            <a:gd name="T81" fmla="*/ 45 h 447"/>
                            <a:gd name="T82" fmla="*/ 8 w 400"/>
                            <a:gd name="T83" fmla="*/ 37 h 447"/>
                            <a:gd name="T84" fmla="*/ 26 w 400"/>
                            <a:gd name="T85" fmla="*/ 19 h 447"/>
                            <a:gd name="T86" fmla="*/ 30 w 400"/>
                            <a:gd name="T87" fmla="*/ 16 h 447"/>
                            <a:gd name="T88" fmla="*/ 57 w 400"/>
                            <a:gd name="T89"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00" h="447">
                              <a:moveTo>
                                <a:pt x="57" y="0"/>
                              </a:moveTo>
                              <a:cubicBezTo>
                                <a:pt x="82" y="0"/>
                                <a:pt x="82" y="0"/>
                                <a:pt x="82" y="0"/>
                              </a:cubicBezTo>
                              <a:cubicBezTo>
                                <a:pt x="84" y="0"/>
                                <a:pt x="87" y="0"/>
                                <a:pt x="89" y="1"/>
                              </a:cubicBezTo>
                              <a:cubicBezTo>
                                <a:pt x="124" y="15"/>
                                <a:pt x="124" y="15"/>
                                <a:pt x="124" y="15"/>
                              </a:cubicBezTo>
                              <a:cubicBezTo>
                                <a:pt x="126" y="16"/>
                                <a:pt x="129" y="18"/>
                                <a:pt x="130" y="20"/>
                              </a:cubicBezTo>
                              <a:cubicBezTo>
                                <a:pt x="168" y="58"/>
                                <a:pt x="168" y="58"/>
                                <a:pt x="168" y="58"/>
                              </a:cubicBezTo>
                              <a:cubicBezTo>
                                <a:pt x="220" y="111"/>
                                <a:pt x="220" y="111"/>
                                <a:pt x="220" y="111"/>
                              </a:cubicBezTo>
                              <a:cubicBezTo>
                                <a:pt x="272" y="162"/>
                                <a:pt x="272" y="162"/>
                                <a:pt x="272" y="162"/>
                              </a:cubicBezTo>
                              <a:cubicBezTo>
                                <a:pt x="272" y="163"/>
                                <a:pt x="273" y="164"/>
                                <a:pt x="274" y="165"/>
                              </a:cubicBezTo>
                              <a:cubicBezTo>
                                <a:pt x="313" y="222"/>
                                <a:pt x="313" y="222"/>
                                <a:pt x="313" y="222"/>
                              </a:cubicBezTo>
                              <a:cubicBezTo>
                                <a:pt x="355" y="286"/>
                                <a:pt x="355" y="286"/>
                                <a:pt x="355" y="286"/>
                              </a:cubicBezTo>
                              <a:cubicBezTo>
                                <a:pt x="388" y="341"/>
                                <a:pt x="388" y="341"/>
                                <a:pt x="388" y="341"/>
                              </a:cubicBezTo>
                              <a:cubicBezTo>
                                <a:pt x="389" y="343"/>
                                <a:pt x="390" y="345"/>
                                <a:pt x="390" y="347"/>
                              </a:cubicBezTo>
                              <a:cubicBezTo>
                                <a:pt x="399" y="387"/>
                                <a:pt x="399" y="387"/>
                                <a:pt x="399" y="387"/>
                              </a:cubicBezTo>
                              <a:cubicBezTo>
                                <a:pt x="400" y="393"/>
                                <a:pt x="399" y="399"/>
                                <a:pt x="395" y="404"/>
                              </a:cubicBezTo>
                              <a:cubicBezTo>
                                <a:pt x="375" y="428"/>
                                <a:pt x="375" y="428"/>
                                <a:pt x="375" y="428"/>
                              </a:cubicBezTo>
                              <a:cubicBezTo>
                                <a:pt x="373" y="431"/>
                                <a:pt x="371" y="433"/>
                                <a:pt x="368" y="434"/>
                              </a:cubicBezTo>
                              <a:cubicBezTo>
                                <a:pt x="344" y="444"/>
                                <a:pt x="344" y="444"/>
                                <a:pt x="344" y="444"/>
                              </a:cubicBezTo>
                              <a:cubicBezTo>
                                <a:pt x="336" y="447"/>
                                <a:pt x="328" y="446"/>
                                <a:pt x="323" y="441"/>
                              </a:cubicBezTo>
                              <a:cubicBezTo>
                                <a:pt x="320" y="439"/>
                                <a:pt x="318" y="436"/>
                                <a:pt x="317" y="433"/>
                              </a:cubicBezTo>
                              <a:cubicBezTo>
                                <a:pt x="308" y="409"/>
                                <a:pt x="308" y="409"/>
                                <a:pt x="308" y="409"/>
                              </a:cubicBezTo>
                              <a:cubicBezTo>
                                <a:pt x="308" y="408"/>
                                <a:pt x="307" y="408"/>
                                <a:pt x="307" y="407"/>
                              </a:cubicBezTo>
                              <a:cubicBezTo>
                                <a:pt x="284" y="368"/>
                                <a:pt x="284" y="368"/>
                                <a:pt x="284" y="368"/>
                              </a:cubicBezTo>
                              <a:cubicBezTo>
                                <a:pt x="256" y="322"/>
                                <a:pt x="256" y="322"/>
                                <a:pt x="256" y="322"/>
                              </a:cubicBezTo>
                              <a:cubicBezTo>
                                <a:pt x="256" y="321"/>
                                <a:pt x="255" y="321"/>
                                <a:pt x="255" y="320"/>
                              </a:cubicBezTo>
                              <a:cubicBezTo>
                                <a:pt x="220" y="274"/>
                                <a:pt x="220" y="274"/>
                                <a:pt x="220" y="274"/>
                              </a:cubicBezTo>
                              <a:cubicBezTo>
                                <a:pt x="185" y="228"/>
                                <a:pt x="185" y="228"/>
                                <a:pt x="185" y="228"/>
                              </a:cubicBezTo>
                              <a:cubicBezTo>
                                <a:pt x="185" y="227"/>
                                <a:pt x="185" y="227"/>
                                <a:pt x="185" y="227"/>
                              </a:cubicBezTo>
                              <a:cubicBezTo>
                                <a:pt x="151" y="187"/>
                                <a:pt x="151" y="187"/>
                                <a:pt x="151" y="187"/>
                              </a:cubicBezTo>
                              <a:cubicBezTo>
                                <a:pt x="151" y="186"/>
                                <a:pt x="150" y="186"/>
                                <a:pt x="150" y="186"/>
                              </a:cubicBezTo>
                              <a:cubicBezTo>
                                <a:pt x="116" y="152"/>
                                <a:pt x="116" y="152"/>
                                <a:pt x="116" y="152"/>
                              </a:cubicBezTo>
                              <a:cubicBezTo>
                                <a:pt x="115" y="152"/>
                                <a:pt x="115" y="151"/>
                                <a:pt x="115" y="151"/>
                              </a:cubicBezTo>
                              <a:cubicBezTo>
                                <a:pt x="81" y="123"/>
                                <a:pt x="81" y="123"/>
                                <a:pt x="81" y="123"/>
                              </a:cubicBezTo>
                              <a:cubicBezTo>
                                <a:pt x="80" y="122"/>
                                <a:pt x="80" y="122"/>
                                <a:pt x="79" y="121"/>
                              </a:cubicBezTo>
                              <a:cubicBezTo>
                                <a:pt x="54" y="95"/>
                                <a:pt x="54" y="95"/>
                                <a:pt x="54" y="95"/>
                              </a:cubicBezTo>
                              <a:cubicBezTo>
                                <a:pt x="52" y="93"/>
                                <a:pt x="50" y="92"/>
                                <a:pt x="48" y="91"/>
                              </a:cubicBezTo>
                              <a:cubicBezTo>
                                <a:pt x="19" y="77"/>
                                <a:pt x="19" y="77"/>
                                <a:pt x="19" y="77"/>
                              </a:cubicBezTo>
                              <a:cubicBezTo>
                                <a:pt x="17" y="76"/>
                                <a:pt x="15" y="75"/>
                                <a:pt x="13" y="73"/>
                              </a:cubicBezTo>
                              <a:cubicBezTo>
                                <a:pt x="7" y="67"/>
                                <a:pt x="7" y="67"/>
                                <a:pt x="7" y="67"/>
                              </a:cubicBezTo>
                              <a:cubicBezTo>
                                <a:pt x="2" y="61"/>
                                <a:pt x="0" y="53"/>
                                <a:pt x="3" y="46"/>
                              </a:cubicBezTo>
                              <a:cubicBezTo>
                                <a:pt x="3" y="45"/>
                                <a:pt x="3" y="45"/>
                                <a:pt x="3" y="45"/>
                              </a:cubicBezTo>
                              <a:cubicBezTo>
                                <a:pt x="4" y="42"/>
                                <a:pt x="6" y="40"/>
                                <a:pt x="8" y="37"/>
                              </a:cubicBezTo>
                              <a:cubicBezTo>
                                <a:pt x="26" y="19"/>
                                <a:pt x="26" y="19"/>
                                <a:pt x="26" y="19"/>
                              </a:cubicBezTo>
                              <a:cubicBezTo>
                                <a:pt x="28" y="18"/>
                                <a:pt x="29" y="17"/>
                                <a:pt x="30" y="16"/>
                              </a:cubicBezTo>
                              <a:lnTo>
                                <a:pt x="5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02" name="Freeform 418">
                          <a:extLst>
                            <a:ext uri="{FF2B5EF4-FFF2-40B4-BE49-F238E27FC236}">
                              <a16:creationId xmlns:a16="http://schemas.microsoft.com/office/drawing/2014/main" id="{C933032C-5620-F7D5-016F-162977E87D1D}"/>
                            </a:ext>
                          </a:extLst>
                        </p:cNvPr>
                        <p:cNvSpPr/>
                        <p:nvPr/>
                      </p:nvSpPr>
                      <p:spPr bwMode="auto">
                        <a:xfrm>
                          <a:off x="4807496" y="3254389"/>
                          <a:ext cx="114221" cy="115785"/>
                        </a:xfrm>
                        <a:custGeom>
                          <a:avLst/>
                          <a:gdLst>
                            <a:gd name="T0" fmla="*/ 413 w 413"/>
                            <a:gd name="T1" fmla="*/ 332 h 417"/>
                            <a:gd name="T2" fmla="*/ 407 w 413"/>
                            <a:gd name="T3" fmla="*/ 299 h 417"/>
                            <a:gd name="T4" fmla="*/ 406 w 413"/>
                            <a:gd name="T5" fmla="*/ 296 h 417"/>
                            <a:gd name="T6" fmla="*/ 395 w 413"/>
                            <a:gd name="T7" fmla="*/ 265 h 417"/>
                            <a:gd name="T8" fmla="*/ 393 w 413"/>
                            <a:gd name="T9" fmla="*/ 260 h 417"/>
                            <a:gd name="T10" fmla="*/ 366 w 413"/>
                            <a:gd name="T11" fmla="*/ 222 h 417"/>
                            <a:gd name="T12" fmla="*/ 365 w 413"/>
                            <a:gd name="T13" fmla="*/ 220 h 417"/>
                            <a:gd name="T14" fmla="*/ 330 w 413"/>
                            <a:gd name="T15" fmla="*/ 181 h 417"/>
                            <a:gd name="T16" fmla="*/ 284 w 413"/>
                            <a:gd name="T17" fmla="*/ 129 h 417"/>
                            <a:gd name="T18" fmla="*/ 283 w 413"/>
                            <a:gd name="T19" fmla="*/ 127 h 417"/>
                            <a:gd name="T20" fmla="*/ 232 w 413"/>
                            <a:gd name="T21" fmla="*/ 82 h 417"/>
                            <a:gd name="T22" fmla="*/ 230 w 413"/>
                            <a:gd name="T23" fmla="*/ 81 h 417"/>
                            <a:gd name="T24" fmla="*/ 169 w 413"/>
                            <a:gd name="T25" fmla="*/ 35 h 417"/>
                            <a:gd name="T26" fmla="*/ 165 w 413"/>
                            <a:gd name="T27" fmla="*/ 33 h 417"/>
                            <a:gd name="T28" fmla="*/ 106 w 413"/>
                            <a:gd name="T29" fmla="*/ 7 h 417"/>
                            <a:gd name="T30" fmla="*/ 100 w 413"/>
                            <a:gd name="T31" fmla="*/ 5 h 417"/>
                            <a:gd name="T32" fmla="*/ 58 w 413"/>
                            <a:gd name="T33" fmla="*/ 0 h 417"/>
                            <a:gd name="T34" fmla="*/ 43 w 413"/>
                            <a:gd name="T35" fmla="*/ 5 h 417"/>
                            <a:gd name="T36" fmla="*/ 18 w 413"/>
                            <a:gd name="T37" fmla="*/ 25 h 417"/>
                            <a:gd name="T38" fmla="*/ 13 w 413"/>
                            <a:gd name="T39" fmla="*/ 32 h 417"/>
                            <a:gd name="T40" fmla="*/ 4 w 413"/>
                            <a:gd name="T41" fmla="*/ 52 h 417"/>
                            <a:gd name="T42" fmla="*/ 8 w 413"/>
                            <a:gd name="T43" fmla="*/ 74 h 417"/>
                            <a:gd name="T44" fmla="*/ 13 w 413"/>
                            <a:gd name="T45" fmla="*/ 80 h 417"/>
                            <a:gd name="T46" fmla="*/ 17 w 413"/>
                            <a:gd name="T47" fmla="*/ 83 h 417"/>
                            <a:gd name="T48" fmla="*/ 44 w 413"/>
                            <a:gd name="T49" fmla="*/ 99 h 417"/>
                            <a:gd name="T50" fmla="*/ 85 w 413"/>
                            <a:gd name="T51" fmla="*/ 121 h 417"/>
                            <a:gd name="T52" fmla="*/ 87 w 413"/>
                            <a:gd name="T53" fmla="*/ 123 h 417"/>
                            <a:gd name="T54" fmla="*/ 124 w 413"/>
                            <a:gd name="T55" fmla="*/ 150 h 417"/>
                            <a:gd name="T56" fmla="*/ 127 w 413"/>
                            <a:gd name="T57" fmla="*/ 152 h 417"/>
                            <a:gd name="T58" fmla="*/ 161 w 413"/>
                            <a:gd name="T59" fmla="*/ 187 h 417"/>
                            <a:gd name="T60" fmla="*/ 197 w 413"/>
                            <a:gd name="T61" fmla="*/ 221 h 417"/>
                            <a:gd name="T62" fmla="*/ 230 w 413"/>
                            <a:gd name="T63" fmla="*/ 255 h 417"/>
                            <a:gd name="T64" fmla="*/ 232 w 413"/>
                            <a:gd name="T65" fmla="*/ 256 h 417"/>
                            <a:gd name="T66" fmla="*/ 266 w 413"/>
                            <a:gd name="T67" fmla="*/ 297 h 417"/>
                            <a:gd name="T68" fmla="*/ 267 w 413"/>
                            <a:gd name="T69" fmla="*/ 299 h 417"/>
                            <a:gd name="T70" fmla="*/ 289 w 413"/>
                            <a:gd name="T71" fmla="*/ 332 h 417"/>
                            <a:gd name="T72" fmla="*/ 312 w 413"/>
                            <a:gd name="T73" fmla="*/ 365 h 417"/>
                            <a:gd name="T74" fmla="*/ 314 w 413"/>
                            <a:gd name="T75" fmla="*/ 370 h 417"/>
                            <a:gd name="T76" fmla="*/ 324 w 413"/>
                            <a:gd name="T77" fmla="*/ 400 h 417"/>
                            <a:gd name="T78" fmla="*/ 326 w 413"/>
                            <a:gd name="T79" fmla="*/ 405 h 417"/>
                            <a:gd name="T80" fmla="*/ 326 w 413"/>
                            <a:gd name="T81" fmla="*/ 405 h 417"/>
                            <a:gd name="T82" fmla="*/ 352 w 413"/>
                            <a:gd name="T83" fmla="*/ 412 h 417"/>
                            <a:gd name="T84" fmla="*/ 368 w 413"/>
                            <a:gd name="T85" fmla="*/ 405 h 417"/>
                            <a:gd name="T86" fmla="*/ 374 w 413"/>
                            <a:gd name="T87" fmla="*/ 399 h 417"/>
                            <a:gd name="T88" fmla="*/ 399 w 413"/>
                            <a:gd name="T89" fmla="*/ 370 h 417"/>
                            <a:gd name="T90" fmla="*/ 402 w 413"/>
                            <a:gd name="T91" fmla="*/ 364 h 417"/>
                            <a:gd name="T92" fmla="*/ 413 w 413"/>
                            <a:gd name="T93" fmla="*/ 33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3" h="417">
                              <a:moveTo>
                                <a:pt x="413" y="332"/>
                              </a:moveTo>
                              <a:cubicBezTo>
                                <a:pt x="407" y="299"/>
                                <a:pt x="407" y="299"/>
                                <a:pt x="407" y="299"/>
                              </a:cubicBezTo>
                              <a:cubicBezTo>
                                <a:pt x="407" y="298"/>
                                <a:pt x="407" y="297"/>
                                <a:pt x="406" y="296"/>
                              </a:cubicBezTo>
                              <a:cubicBezTo>
                                <a:pt x="395" y="265"/>
                                <a:pt x="395" y="265"/>
                                <a:pt x="395" y="265"/>
                              </a:cubicBezTo>
                              <a:cubicBezTo>
                                <a:pt x="395" y="263"/>
                                <a:pt x="394" y="261"/>
                                <a:pt x="393" y="260"/>
                              </a:cubicBezTo>
                              <a:cubicBezTo>
                                <a:pt x="366" y="222"/>
                                <a:pt x="366" y="222"/>
                                <a:pt x="366" y="222"/>
                              </a:cubicBezTo>
                              <a:cubicBezTo>
                                <a:pt x="366" y="222"/>
                                <a:pt x="366" y="221"/>
                                <a:pt x="365" y="220"/>
                              </a:cubicBezTo>
                              <a:cubicBezTo>
                                <a:pt x="330" y="181"/>
                                <a:pt x="330" y="181"/>
                                <a:pt x="330" y="181"/>
                              </a:cubicBezTo>
                              <a:cubicBezTo>
                                <a:pt x="284" y="129"/>
                                <a:pt x="284" y="129"/>
                                <a:pt x="284" y="129"/>
                              </a:cubicBezTo>
                              <a:cubicBezTo>
                                <a:pt x="284" y="128"/>
                                <a:pt x="283" y="127"/>
                                <a:pt x="283" y="127"/>
                              </a:cubicBezTo>
                              <a:cubicBezTo>
                                <a:pt x="232" y="82"/>
                                <a:pt x="232" y="82"/>
                                <a:pt x="232" y="82"/>
                              </a:cubicBezTo>
                              <a:cubicBezTo>
                                <a:pt x="231" y="82"/>
                                <a:pt x="231" y="81"/>
                                <a:pt x="230" y="81"/>
                              </a:cubicBezTo>
                              <a:cubicBezTo>
                                <a:pt x="169" y="35"/>
                                <a:pt x="169" y="35"/>
                                <a:pt x="169" y="35"/>
                              </a:cubicBezTo>
                              <a:cubicBezTo>
                                <a:pt x="168" y="34"/>
                                <a:pt x="166" y="34"/>
                                <a:pt x="165" y="33"/>
                              </a:cubicBezTo>
                              <a:cubicBezTo>
                                <a:pt x="106" y="7"/>
                                <a:pt x="106" y="7"/>
                                <a:pt x="106" y="7"/>
                              </a:cubicBezTo>
                              <a:cubicBezTo>
                                <a:pt x="104" y="6"/>
                                <a:pt x="102" y="5"/>
                                <a:pt x="100" y="5"/>
                              </a:cubicBezTo>
                              <a:cubicBezTo>
                                <a:pt x="58" y="0"/>
                                <a:pt x="58" y="0"/>
                                <a:pt x="58" y="0"/>
                              </a:cubicBezTo>
                              <a:cubicBezTo>
                                <a:pt x="53" y="0"/>
                                <a:pt x="47" y="1"/>
                                <a:pt x="43" y="5"/>
                              </a:cubicBezTo>
                              <a:cubicBezTo>
                                <a:pt x="18" y="25"/>
                                <a:pt x="18" y="25"/>
                                <a:pt x="18" y="25"/>
                              </a:cubicBezTo>
                              <a:cubicBezTo>
                                <a:pt x="16" y="27"/>
                                <a:pt x="14" y="30"/>
                                <a:pt x="13" y="32"/>
                              </a:cubicBezTo>
                              <a:cubicBezTo>
                                <a:pt x="4" y="52"/>
                                <a:pt x="4" y="52"/>
                                <a:pt x="4" y="52"/>
                              </a:cubicBezTo>
                              <a:cubicBezTo>
                                <a:pt x="0" y="59"/>
                                <a:pt x="2" y="68"/>
                                <a:pt x="8" y="74"/>
                              </a:cubicBezTo>
                              <a:cubicBezTo>
                                <a:pt x="13" y="80"/>
                                <a:pt x="13" y="80"/>
                                <a:pt x="13" y="80"/>
                              </a:cubicBezTo>
                              <a:cubicBezTo>
                                <a:pt x="14" y="81"/>
                                <a:pt x="16" y="82"/>
                                <a:pt x="17" y="83"/>
                              </a:cubicBezTo>
                              <a:cubicBezTo>
                                <a:pt x="44" y="99"/>
                                <a:pt x="44" y="99"/>
                                <a:pt x="44" y="99"/>
                              </a:cubicBezTo>
                              <a:cubicBezTo>
                                <a:pt x="85" y="121"/>
                                <a:pt x="85" y="121"/>
                                <a:pt x="85" y="121"/>
                              </a:cubicBezTo>
                              <a:cubicBezTo>
                                <a:pt x="85" y="122"/>
                                <a:pt x="86" y="122"/>
                                <a:pt x="87" y="123"/>
                              </a:cubicBezTo>
                              <a:cubicBezTo>
                                <a:pt x="124" y="150"/>
                                <a:pt x="124" y="150"/>
                                <a:pt x="124" y="150"/>
                              </a:cubicBezTo>
                              <a:cubicBezTo>
                                <a:pt x="125" y="150"/>
                                <a:pt x="126" y="151"/>
                                <a:pt x="127" y="152"/>
                              </a:cubicBezTo>
                              <a:cubicBezTo>
                                <a:pt x="161" y="187"/>
                                <a:pt x="161" y="187"/>
                                <a:pt x="161" y="187"/>
                              </a:cubicBezTo>
                              <a:cubicBezTo>
                                <a:pt x="197" y="221"/>
                                <a:pt x="197" y="221"/>
                                <a:pt x="197" y="221"/>
                              </a:cubicBezTo>
                              <a:cubicBezTo>
                                <a:pt x="230" y="255"/>
                                <a:pt x="230" y="255"/>
                                <a:pt x="230" y="255"/>
                              </a:cubicBezTo>
                              <a:cubicBezTo>
                                <a:pt x="231" y="256"/>
                                <a:pt x="231" y="256"/>
                                <a:pt x="232" y="256"/>
                              </a:cubicBezTo>
                              <a:cubicBezTo>
                                <a:pt x="266" y="297"/>
                                <a:pt x="266" y="297"/>
                                <a:pt x="266" y="297"/>
                              </a:cubicBezTo>
                              <a:cubicBezTo>
                                <a:pt x="266" y="297"/>
                                <a:pt x="267" y="298"/>
                                <a:pt x="267" y="299"/>
                              </a:cubicBezTo>
                              <a:cubicBezTo>
                                <a:pt x="289" y="332"/>
                                <a:pt x="289" y="332"/>
                                <a:pt x="289" y="332"/>
                              </a:cubicBezTo>
                              <a:cubicBezTo>
                                <a:pt x="312" y="365"/>
                                <a:pt x="312" y="365"/>
                                <a:pt x="312" y="365"/>
                              </a:cubicBezTo>
                              <a:cubicBezTo>
                                <a:pt x="313" y="367"/>
                                <a:pt x="313" y="368"/>
                                <a:pt x="314" y="370"/>
                              </a:cubicBezTo>
                              <a:cubicBezTo>
                                <a:pt x="324" y="400"/>
                                <a:pt x="324" y="400"/>
                                <a:pt x="324" y="400"/>
                              </a:cubicBezTo>
                              <a:cubicBezTo>
                                <a:pt x="324" y="402"/>
                                <a:pt x="325" y="403"/>
                                <a:pt x="326" y="405"/>
                              </a:cubicBezTo>
                              <a:cubicBezTo>
                                <a:pt x="326" y="405"/>
                                <a:pt x="326" y="405"/>
                                <a:pt x="326" y="405"/>
                              </a:cubicBezTo>
                              <a:cubicBezTo>
                                <a:pt x="332" y="414"/>
                                <a:pt x="343" y="417"/>
                                <a:pt x="352" y="412"/>
                              </a:cubicBezTo>
                              <a:cubicBezTo>
                                <a:pt x="368" y="405"/>
                                <a:pt x="368" y="405"/>
                                <a:pt x="368" y="405"/>
                              </a:cubicBezTo>
                              <a:cubicBezTo>
                                <a:pt x="370" y="403"/>
                                <a:pt x="372" y="402"/>
                                <a:pt x="374" y="399"/>
                              </a:cubicBezTo>
                              <a:cubicBezTo>
                                <a:pt x="399" y="370"/>
                                <a:pt x="399" y="370"/>
                                <a:pt x="399" y="370"/>
                              </a:cubicBezTo>
                              <a:cubicBezTo>
                                <a:pt x="400" y="368"/>
                                <a:pt x="401" y="366"/>
                                <a:pt x="402" y="364"/>
                              </a:cubicBezTo>
                              <a:lnTo>
                                <a:pt x="413" y="3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03" name="Freeform 419">
                          <a:extLst>
                            <a:ext uri="{FF2B5EF4-FFF2-40B4-BE49-F238E27FC236}">
                              <a16:creationId xmlns:a16="http://schemas.microsoft.com/office/drawing/2014/main" id="{A1BE25A4-1DA1-C0DA-8745-6F61E370096A}"/>
                            </a:ext>
                          </a:extLst>
                        </p:cNvPr>
                        <p:cNvSpPr/>
                        <p:nvPr/>
                      </p:nvSpPr>
                      <p:spPr bwMode="auto">
                        <a:xfrm>
                          <a:off x="4820796" y="4027335"/>
                          <a:ext cx="37552" cy="129085"/>
                        </a:xfrm>
                        <a:custGeom>
                          <a:avLst/>
                          <a:gdLst>
                            <a:gd name="T0" fmla="*/ 134 w 135"/>
                            <a:gd name="T1" fmla="*/ 32 h 466"/>
                            <a:gd name="T2" fmla="*/ 0 w 135"/>
                            <a:gd name="T3" fmla="*/ 55 h 466"/>
                            <a:gd name="T4" fmla="*/ 135 w 135"/>
                            <a:gd name="T5" fmla="*/ 466 h 466"/>
                            <a:gd name="T6" fmla="*/ 134 w 135"/>
                            <a:gd name="T7" fmla="*/ 32 h 466"/>
                          </a:gdLst>
                          <a:ahLst/>
                          <a:cxnLst>
                            <a:cxn ang="0">
                              <a:pos x="T0" y="T1"/>
                            </a:cxn>
                            <a:cxn ang="0">
                              <a:pos x="T2" y="T3"/>
                            </a:cxn>
                            <a:cxn ang="0">
                              <a:pos x="T4" y="T5"/>
                            </a:cxn>
                            <a:cxn ang="0">
                              <a:pos x="T6" y="T7"/>
                            </a:cxn>
                          </a:cxnLst>
                          <a:rect l="0" t="0" r="r" b="b"/>
                          <a:pathLst>
                            <a:path w="135" h="466">
                              <a:moveTo>
                                <a:pt x="134" y="32"/>
                              </a:moveTo>
                              <a:cubicBezTo>
                                <a:pt x="123" y="0"/>
                                <a:pt x="7" y="19"/>
                                <a:pt x="0" y="55"/>
                              </a:cubicBezTo>
                              <a:cubicBezTo>
                                <a:pt x="135" y="466"/>
                                <a:pt x="135" y="466"/>
                                <a:pt x="135" y="466"/>
                              </a:cubicBezTo>
                              <a:lnTo>
                                <a:pt x="13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04" name="Freeform 420">
                          <a:extLst>
                            <a:ext uri="{FF2B5EF4-FFF2-40B4-BE49-F238E27FC236}">
                              <a16:creationId xmlns:a16="http://schemas.microsoft.com/office/drawing/2014/main" id="{2E465269-281C-C4E6-3312-EA9088F1E98B}"/>
                            </a:ext>
                          </a:extLst>
                        </p:cNvPr>
                        <p:cNvSpPr/>
                        <p:nvPr/>
                      </p:nvSpPr>
                      <p:spPr bwMode="auto">
                        <a:xfrm>
                          <a:off x="4858348" y="4156420"/>
                          <a:ext cx="36770" cy="129085"/>
                        </a:xfrm>
                        <a:custGeom>
                          <a:avLst/>
                          <a:gdLst>
                            <a:gd name="T0" fmla="*/ 0 w 134"/>
                            <a:gd name="T1" fmla="*/ 435 h 467"/>
                            <a:gd name="T2" fmla="*/ 134 w 134"/>
                            <a:gd name="T3" fmla="*/ 411 h 467"/>
                            <a:gd name="T4" fmla="*/ 0 w 134"/>
                            <a:gd name="T5" fmla="*/ 0 h 467"/>
                            <a:gd name="T6" fmla="*/ 0 w 134"/>
                            <a:gd name="T7" fmla="*/ 435 h 467"/>
                          </a:gdLst>
                          <a:ahLst/>
                          <a:cxnLst>
                            <a:cxn ang="0">
                              <a:pos x="T0" y="T1"/>
                            </a:cxn>
                            <a:cxn ang="0">
                              <a:pos x="T2" y="T3"/>
                            </a:cxn>
                            <a:cxn ang="0">
                              <a:pos x="T4" y="T5"/>
                            </a:cxn>
                            <a:cxn ang="0">
                              <a:pos x="T6" y="T7"/>
                            </a:cxn>
                          </a:cxnLst>
                          <a:rect l="0" t="0" r="r" b="b"/>
                          <a:pathLst>
                            <a:path w="134" h="467">
                              <a:moveTo>
                                <a:pt x="0" y="435"/>
                              </a:moveTo>
                              <a:cubicBezTo>
                                <a:pt x="12" y="467"/>
                                <a:pt x="128" y="448"/>
                                <a:pt x="134" y="411"/>
                              </a:cubicBezTo>
                              <a:cubicBezTo>
                                <a:pt x="0" y="0"/>
                                <a:pt x="0" y="0"/>
                                <a:pt x="0" y="0"/>
                              </a:cubicBezTo>
                              <a:lnTo>
                                <a:pt x="0" y="4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05" name="Freeform 421">
                          <a:extLst>
                            <a:ext uri="{FF2B5EF4-FFF2-40B4-BE49-F238E27FC236}">
                              <a16:creationId xmlns:a16="http://schemas.microsoft.com/office/drawing/2014/main" id="{73F8E755-7021-7E78-DBE5-16D5391C0571}"/>
                            </a:ext>
                          </a:extLst>
                        </p:cNvPr>
                        <p:cNvSpPr/>
                        <p:nvPr/>
                      </p:nvSpPr>
                      <p:spPr bwMode="auto">
                        <a:xfrm>
                          <a:off x="4772291" y="4041417"/>
                          <a:ext cx="86057" cy="115003"/>
                        </a:xfrm>
                        <a:custGeom>
                          <a:avLst/>
                          <a:gdLst>
                            <a:gd name="T0" fmla="*/ 121 w 310"/>
                            <a:gd name="T1" fmla="*/ 24 h 415"/>
                            <a:gd name="T2" fmla="*/ 10 w 310"/>
                            <a:gd name="T3" fmla="*/ 103 h 415"/>
                            <a:gd name="T4" fmla="*/ 310 w 310"/>
                            <a:gd name="T5" fmla="*/ 415 h 415"/>
                            <a:gd name="T6" fmla="*/ 121 w 310"/>
                            <a:gd name="T7" fmla="*/ 24 h 415"/>
                          </a:gdLst>
                          <a:ahLst/>
                          <a:cxnLst>
                            <a:cxn ang="0">
                              <a:pos x="T0" y="T1"/>
                            </a:cxn>
                            <a:cxn ang="0">
                              <a:pos x="T2" y="T3"/>
                            </a:cxn>
                            <a:cxn ang="0">
                              <a:pos x="T4" y="T5"/>
                            </a:cxn>
                            <a:cxn ang="0">
                              <a:pos x="T6" y="T7"/>
                            </a:cxn>
                          </a:cxnLst>
                          <a:rect l="0" t="0" r="r" b="b"/>
                          <a:pathLst>
                            <a:path w="310" h="415">
                              <a:moveTo>
                                <a:pt x="121" y="24"/>
                              </a:moveTo>
                              <a:cubicBezTo>
                                <a:pt x="96" y="0"/>
                                <a:pt x="0" y="67"/>
                                <a:pt x="10" y="103"/>
                              </a:cubicBezTo>
                              <a:cubicBezTo>
                                <a:pt x="310" y="415"/>
                                <a:pt x="310" y="415"/>
                                <a:pt x="310" y="415"/>
                              </a:cubicBezTo>
                              <a:lnTo>
                                <a:pt x="12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06" name="Freeform 422">
                          <a:extLst>
                            <a:ext uri="{FF2B5EF4-FFF2-40B4-BE49-F238E27FC236}">
                              <a16:creationId xmlns:a16="http://schemas.microsoft.com/office/drawing/2014/main" id="{77B298BE-7CF2-7685-AE22-5BB25867D7DE}"/>
                            </a:ext>
                          </a:extLst>
                        </p:cNvPr>
                        <p:cNvSpPr/>
                        <p:nvPr/>
                      </p:nvSpPr>
                      <p:spPr bwMode="auto">
                        <a:xfrm>
                          <a:off x="4858348" y="4156420"/>
                          <a:ext cx="85275" cy="114221"/>
                        </a:xfrm>
                        <a:custGeom>
                          <a:avLst/>
                          <a:gdLst>
                            <a:gd name="T0" fmla="*/ 189 w 309"/>
                            <a:gd name="T1" fmla="*/ 391 h 415"/>
                            <a:gd name="T2" fmla="*/ 299 w 309"/>
                            <a:gd name="T3" fmla="*/ 312 h 415"/>
                            <a:gd name="T4" fmla="*/ 0 w 309"/>
                            <a:gd name="T5" fmla="*/ 0 h 415"/>
                            <a:gd name="T6" fmla="*/ 189 w 309"/>
                            <a:gd name="T7" fmla="*/ 391 h 415"/>
                          </a:gdLst>
                          <a:ahLst/>
                          <a:cxnLst>
                            <a:cxn ang="0">
                              <a:pos x="T0" y="T1"/>
                            </a:cxn>
                            <a:cxn ang="0">
                              <a:pos x="T2" y="T3"/>
                            </a:cxn>
                            <a:cxn ang="0">
                              <a:pos x="T4" y="T5"/>
                            </a:cxn>
                            <a:cxn ang="0">
                              <a:pos x="T6" y="T7"/>
                            </a:cxn>
                          </a:cxnLst>
                          <a:rect l="0" t="0" r="r" b="b"/>
                          <a:pathLst>
                            <a:path w="309" h="415">
                              <a:moveTo>
                                <a:pt x="189" y="391"/>
                              </a:moveTo>
                              <a:cubicBezTo>
                                <a:pt x="213" y="415"/>
                                <a:pt x="309" y="348"/>
                                <a:pt x="299" y="312"/>
                              </a:cubicBezTo>
                              <a:cubicBezTo>
                                <a:pt x="0" y="0"/>
                                <a:pt x="0" y="0"/>
                                <a:pt x="0" y="0"/>
                              </a:cubicBezTo>
                              <a:lnTo>
                                <a:pt x="189" y="3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07" name="Freeform 423">
                          <a:extLst>
                            <a:ext uri="{FF2B5EF4-FFF2-40B4-BE49-F238E27FC236}">
                              <a16:creationId xmlns:a16="http://schemas.microsoft.com/office/drawing/2014/main" id="{FF7C3A1E-306F-AD00-3918-3564A38056FA}"/>
                            </a:ext>
                          </a:extLst>
                        </p:cNvPr>
                        <p:cNvSpPr/>
                        <p:nvPr/>
                      </p:nvSpPr>
                      <p:spPr bwMode="auto">
                        <a:xfrm>
                          <a:off x="4739433" y="4078969"/>
                          <a:ext cx="118915" cy="77451"/>
                        </a:xfrm>
                        <a:custGeom>
                          <a:avLst/>
                          <a:gdLst>
                            <a:gd name="T0" fmla="*/ 90 w 430"/>
                            <a:gd name="T1" fmla="*/ 11 h 281"/>
                            <a:gd name="T2" fmla="*/ 24 w 430"/>
                            <a:gd name="T3" fmla="*/ 130 h 281"/>
                            <a:gd name="T4" fmla="*/ 430 w 430"/>
                            <a:gd name="T5" fmla="*/ 281 h 281"/>
                            <a:gd name="T6" fmla="*/ 90 w 430"/>
                            <a:gd name="T7" fmla="*/ 11 h 281"/>
                          </a:gdLst>
                          <a:ahLst/>
                          <a:cxnLst>
                            <a:cxn ang="0">
                              <a:pos x="T0" y="T1"/>
                            </a:cxn>
                            <a:cxn ang="0">
                              <a:pos x="T2" y="T3"/>
                            </a:cxn>
                            <a:cxn ang="0">
                              <a:pos x="T4" y="T5"/>
                            </a:cxn>
                            <a:cxn ang="0">
                              <a:pos x="T6" y="T7"/>
                            </a:cxn>
                          </a:cxnLst>
                          <a:rect l="0" t="0" r="r" b="b"/>
                          <a:pathLst>
                            <a:path w="430" h="281">
                              <a:moveTo>
                                <a:pt x="90" y="11"/>
                              </a:moveTo>
                              <a:cubicBezTo>
                                <a:pt x="57" y="0"/>
                                <a:pt x="0" y="102"/>
                                <a:pt x="24" y="130"/>
                              </a:cubicBezTo>
                              <a:cubicBezTo>
                                <a:pt x="430" y="281"/>
                                <a:pt x="430" y="281"/>
                                <a:pt x="430" y="281"/>
                              </a:cubicBezTo>
                              <a:lnTo>
                                <a:pt x="9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08" name="Freeform 424">
                          <a:extLst>
                            <a:ext uri="{FF2B5EF4-FFF2-40B4-BE49-F238E27FC236}">
                              <a16:creationId xmlns:a16="http://schemas.microsoft.com/office/drawing/2014/main" id="{990AFACF-E0F4-F29A-87B9-A0D68FA61B62}"/>
                            </a:ext>
                          </a:extLst>
                        </p:cNvPr>
                        <p:cNvSpPr/>
                        <p:nvPr/>
                      </p:nvSpPr>
                      <p:spPr bwMode="auto">
                        <a:xfrm>
                          <a:off x="4858348" y="4156420"/>
                          <a:ext cx="118133" cy="77451"/>
                        </a:xfrm>
                        <a:custGeom>
                          <a:avLst/>
                          <a:gdLst>
                            <a:gd name="T0" fmla="*/ 340 w 429"/>
                            <a:gd name="T1" fmla="*/ 271 h 282"/>
                            <a:gd name="T2" fmla="*/ 405 w 429"/>
                            <a:gd name="T3" fmla="*/ 152 h 282"/>
                            <a:gd name="T4" fmla="*/ 0 w 429"/>
                            <a:gd name="T5" fmla="*/ 0 h 282"/>
                            <a:gd name="T6" fmla="*/ 340 w 429"/>
                            <a:gd name="T7" fmla="*/ 271 h 282"/>
                          </a:gdLst>
                          <a:ahLst/>
                          <a:cxnLst>
                            <a:cxn ang="0">
                              <a:pos x="T0" y="T1"/>
                            </a:cxn>
                            <a:cxn ang="0">
                              <a:pos x="T2" y="T3"/>
                            </a:cxn>
                            <a:cxn ang="0">
                              <a:pos x="T4" y="T5"/>
                            </a:cxn>
                            <a:cxn ang="0">
                              <a:pos x="T6" y="T7"/>
                            </a:cxn>
                          </a:cxnLst>
                          <a:rect l="0" t="0" r="r" b="b"/>
                          <a:pathLst>
                            <a:path w="429" h="282">
                              <a:moveTo>
                                <a:pt x="340" y="271"/>
                              </a:moveTo>
                              <a:cubicBezTo>
                                <a:pt x="372" y="282"/>
                                <a:pt x="429" y="179"/>
                                <a:pt x="405" y="152"/>
                              </a:cubicBezTo>
                              <a:cubicBezTo>
                                <a:pt x="0" y="0"/>
                                <a:pt x="0" y="0"/>
                                <a:pt x="0" y="0"/>
                              </a:cubicBezTo>
                              <a:lnTo>
                                <a:pt x="340" y="2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09" name="Freeform 425">
                          <a:extLst>
                            <a:ext uri="{FF2B5EF4-FFF2-40B4-BE49-F238E27FC236}">
                              <a16:creationId xmlns:a16="http://schemas.microsoft.com/office/drawing/2014/main" id="{E7EC9202-565A-DCD7-D690-E54499F26052}"/>
                            </a:ext>
                          </a:extLst>
                        </p:cNvPr>
                        <p:cNvSpPr/>
                        <p:nvPr/>
                      </p:nvSpPr>
                      <p:spPr bwMode="auto">
                        <a:xfrm>
                          <a:off x="4729263" y="4129821"/>
                          <a:ext cx="129085" cy="37552"/>
                        </a:xfrm>
                        <a:custGeom>
                          <a:avLst/>
                          <a:gdLst>
                            <a:gd name="T0" fmla="*/ 41 w 465"/>
                            <a:gd name="T1" fmla="*/ 0 h 136"/>
                            <a:gd name="T2" fmla="*/ 34 w 465"/>
                            <a:gd name="T3" fmla="*/ 136 h 136"/>
                            <a:gd name="T4" fmla="*/ 465 w 465"/>
                            <a:gd name="T5" fmla="*/ 96 h 136"/>
                            <a:gd name="T6" fmla="*/ 41 w 465"/>
                            <a:gd name="T7" fmla="*/ 0 h 136"/>
                          </a:gdLst>
                          <a:ahLst/>
                          <a:cxnLst>
                            <a:cxn ang="0">
                              <a:pos x="T0" y="T1"/>
                            </a:cxn>
                            <a:cxn ang="0">
                              <a:pos x="T2" y="T3"/>
                            </a:cxn>
                            <a:cxn ang="0">
                              <a:pos x="T4" y="T5"/>
                            </a:cxn>
                            <a:cxn ang="0">
                              <a:pos x="T6" y="T7"/>
                            </a:cxn>
                          </a:cxnLst>
                          <a:rect l="0" t="0" r="r" b="b"/>
                          <a:pathLst>
                            <a:path w="465" h="136">
                              <a:moveTo>
                                <a:pt x="41" y="0"/>
                              </a:moveTo>
                              <a:cubicBezTo>
                                <a:pt x="7" y="4"/>
                                <a:pt x="0" y="121"/>
                                <a:pt x="34" y="136"/>
                              </a:cubicBezTo>
                              <a:cubicBezTo>
                                <a:pt x="465" y="96"/>
                                <a:pt x="465" y="96"/>
                                <a:pt x="465" y="96"/>
                              </a:cubicBezTo>
                              <a:lnTo>
                                <a:pt x="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10" name="Freeform 426">
                          <a:extLst>
                            <a:ext uri="{FF2B5EF4-FFF2-40B4-BE49-F238E27FC236}">
                              <a16:creationId xmlns:a16="http://schemas.microsoft.com/office/drawing/2014/main" id="{83C0DE1E-5115-EA87-1BBF-EC0820E906BE}"/>
                            </a:ext>
                          </a:extLst>
                        </p:cNvPr>
                        <p:cNvSpPr/>
                        <p:nvPr/>
                      </p:nvSpPr>
                      <p:spPr bwMode="auto">
                        <a:xfrm>
                          <a:off x="4858348" y="4145467"/>
                          <a:ext cx="128303" cy="37552"/>
                        </a:xfrm>
                        <a:custGeom>
                          <a:avLst/>
                          <a:gdLst>
                            <a:gd name="T0" fmla="*/ 423 w 465"/>
                            <a:gd name="T1" fmla="*/ 135 h 135"/>
                            <a:gd name="T2" fmla="*/ 431 w 465"/>
                            <a:gd name="T3" fmla="*/ 0 h 135"/>
                            <a:gd name="T4" fmla="*/ 0 w 465"/>
                            <a:gd name="T5" fmla="*/ 39 h 135"/>
                            <a:gd name="T6" fmla="*/ 423 w 465"/>
                            <a:gd name="T7" fmla="*/ 135 h 135"/>
                          </a:gdLst>
                          <a:ahLst/>
                          <a:cxnLst>
                            <a:cxn ang="0">
                              <a:pos x="T0" y="T1"/>
                            </a:cxn>
                            <a:cxn ang="0">
                              <a:pos x="T2" y="T3"/>
                            </a:cxn>
                            <a:cxn ang="0">
                              <a:pos x="T4" y="T5"/>
                            </a:cxn>
                            <a:cxn ang="0">
                              <a:pos x="T6" y="T7"/>
                            </a:cxn>
                          </a:cxnLst>
                          <a:rect l="0" t="0" r="r" b="b"/>
                          <a:pathLst>
                            <a:path w="465" h="135">
                              <a:moveTo>
                                <a:pt x="423" y="135"/>
                              </a:moveTo>
                              <a:cubicBezTo>
                                <a:pt x="457" y="131"/>
                                <a:pt x="465" y="14"/>
                                <a:pt x="431" y="0"/>
                              </a:cubicBezTo>
                              <a:cubicBezTo>
                                <a:pt x="0" y="39"/>
                                <a:pt x="0" y="39"/>
                                <a:pt x="0" y="39"/>
                              </a:cubicBezTo>
                              <a:cubicBezTo>
                                <a:pt x="423" y="135"/>
                                <a:pt x="423" y="135"/>
                                <a:pt x="423" y="1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11" name="Freeform 427">
                          <a:extLst>
                            <a:ext uri="{FF2B5EF4-FFF2-40B4-BE49-F238E27FC236}">
                              <a16:creationId xmlns:a16="http://schemas.microsoft.com/office/drawing/2014/main" id="{539F3B27-A11C-5DC0-0B64-0E47AD286702}"/>
                            </a:ext>
                          </a:extLst>
                        </p:cNvPr>
                        <p:cNvSpPr/>
                        <p:nvPr/>
                      </p:nvSpPr>
                      <p:spPr bwMode="auto">
                        <a:xfrm>
                          <a:off x="4733174" y="4156420"/>
                          <a:ext cx="125173" cy="61805"/>
                        </a:xfrm>
                        <a:custGeom>
                          <a:avLst/>
                          <a:gdLst>
                            <a:gd name="T0" fmla="*/ 29 w 453"/>
                            <a:gd name="T1" fmla="*/ 98 h 224"/>
                            <a:gd name="T2" fmla="*/ 82 w 453"/>
                            <a:gd name="T3" fmla="*/ 223 h 224"/>
                            <a:gd name="T4" fmla="*/ 453 w 453"/>
                            <a:gd name="T5" fmla="*/ 0 h 224"/>
                            <a:gd name="T6" fmla="*/ 29 w 453"/>
                            <a:gd name="T7" fmla="*/ 98 h 224"/>
                          </a:gdLst>
                          <a:ahLst/>
                          <a:cxnLst>
                            <a:cxn ang="0">
                              <a:pos x="T0" y="T1"/>
                            </a:cxn>
                            <a:cxn ang="0">
                              <a:pos x="T2" y="T3"/>
                            </a:cxn>
                            <a:cxn ang="0">
                              <a:pos x="T4" y="T5"/>
                            </a:cxn>
                            <a:cxn ang="0">
                              <a:pos x="T6" y="T7"/>
                            </a:cxn>
                          </a:cxnLst>
                          <a:rect l="0" t="0" r="r" b="b"/>
                          <a:pathLst>
                            <a:path w="453" h="224">
                              <a:moveTo>
                                <a:pt x="29" y="98"/>
                              </a:moveTo>
                              <a:cubicBezTo>
                                <a:pt x="0" y="116"/>
                                <a:pt x="45" y="224"/>
                                <a:pt x="82" y="223"/>
                              </a:cubicBezTo>
                              <a:cubicBezTo>
                                <a:pt x="453" y="0"/>
                                <a:pt x="453" y="0"/>
                                <a:pt x="453" y="0"/>
                              </a:cubicBezTo>
                              <a:lnTo>
                                <a:pt x="29" y="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12" name="Freeform 428">
                          <a:extLst>
                            <a:ext uri="{FF2B5EF4-FFF2-40B4-BE49-F238E27FC236}">
                              <a16:creationId xmlns:a16="http://schemas.microsoft.com/office/drawing/2014/main" id="{50D6417B-CFF2-1BC2-0AF4-4E810BC9B40B}"/>
                            </a:ext>
                          </a:extLst>
                        </p:cNvPr>
                        <p:cNvSpPr/>
                        <p:nvPr/>
                      </p:nvSpPr>
                      <p:spPr bwMode="auto">
                        <a:xfrm>
                          <a:off x="4858348" y="4094615"/>
                          <a:ext cx="124391" cy="61805"/>
                        </a:xfrm>
                        <a:custGeom>
                          <a:avLst/>
                          <a:gdLst>
                            <a:gd name="T0" fmla="*/ 423 w 452"/>
                            <a:gd name="T1" fmla="*/ 127 h 224"/>
                            <a:gd name="T2" fmla="*/ 371 w 452"/>
                            <a:gd name="T3" fmla="*/ 2 h 224"/>
                            <a:gd name="T4" fmla="*/ 0 w 452"/>
                            <a:gd name="T5" fmla="*/ 224 h 224"/>
                            <a:gd name="T6" fmla="*/ 423 w 452"/>
                            <a:gd name="T7" fmla="*/ 127 h 224"/>
                          </a:gdLst>
                          <a:ahLst/>
                          <a:cxnLst>
                            <a:cxn ang="0">
                              <a:pos x="T0" y="T1"/>
                            </a:cxn>
                            <a:cxn ang="0">
                              <a:pos x="T2" y="T3"/>
                            </a:cxn>
                            <a:cxn ang="0">
                              <a:pos x="T4" y="T5"/>
                            </a:cxn>
                            <a:cxn ang="0">
                              <a:pos x="T6" y="T7"/>
                            </a:cxn>
                          </a:cxnLst>
                          <a:rect l="0" t="0" r="r" b="b"/>
                          <a:pathLst>
                            <a:path w="452" h="224">
                              <a:moveTo>
                                <a:pt x="423" y="127"/>
                              </a:moveTo>
                              <a:cubicBezTo>
                                <a:pt x="452" y="109"/>
                                <a:pt x="408" y="0"/>
                                <a:pt x="371" y="2"/>
                              </a:cubicBezTo>
                              <a:cubicBezTo>
                                <a:pt x="0" y="224"/>
                                <a:pt x="0" y="224"/>
                                <a:pt x="0" y="224"/>
                              </a:cubicBezTo>
                              <a:cubicBezTo>
                                <a:pt x="423" y="127"/>
                                <a:pt x="423" y="127"/>
                                <a:pt x="423" y="12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13" name="Freeform 429">
                          <a:extLst>
                            <a:ext uri="{FF2B5EF4-FFF2-40B4-BE49-F238E27FC236}">
                              <a16:creationId xmlns:a16="http://schemas.microsoft.com/office/drawing/2014/main" id="{430A3ECC-2DF2-EE71-23B6-7CAF2644FA89}"/>
                            </a:ext>
                          </a:extLst>
                        </p:cNvPr>
                        <p:cNvSpPr/>
                        <p:nvPr/>
                      </p:nvSpPr>
                      <p:spPr bwMode="auto">
                        <a:xfrm>
                          <a:off x="4758991" y="4156420"/>
                          <a:ext cx="99357" cy="104833"/>
                        </a:xfrm>
                        <a:custGeom>
                          <a:avLst/>
                          <a:gdLst>
                            <a:gd name="T0" fmla="*/ 18 w 358"/>
                            <a:gd name="T1" fmla="*/ 272 h 379"/>
                            <a:gd name="T2" fmla="*/ 120 w 358"/>
                            <a:gd name="T3" fmla="*/ 362 h 379"/>
                            <a:gd name="T4" fmla="*/ 358 w 358"/>
                            <a:gd name="T5" fmla="*/ 0 h 379"/>
                            <a:gd name="T6" fmla="*/ 18 w 358"/>
                            <a:gd name="T7" fmla="*/ 272 h 379"/>
                          </a:gdLst>
                          <a:ahLst/>
                          <a:cxnLst>
                            <a:cxn ang="0">
                              <a:pos x="T0" y="T1"/>
                            </a:cxn>
                            <a:cxn ang="0">
                              <a:pos x="T2" y="T3"/>
                            </a:cxn>
                            <a:cxn ang="0">
                              <a:pos x="T4" y="T5"/>
                            </a:cxn>
                            <a:cxn ang="0">
                              <a:pos x="T6" y="T7"/>
                            </a:cxn>
                          </a:cxnLst>
                          <a:rect l="0" t="0" r="r" b="b"/>
                          <a:pathLst>
                            <a:path w="358" h="379">
                              <a:moveTo>
                                <a:pt x="18" y="272"/>
                              </a:moveTo>
                              <a:cubicBezTo>
                                <a:pt x="0" y="301"/>
                                <a:pt x="87" y="379"/>
                                <a:pt x="120" y="362"/>
                              </a:cubicBezTo>
                              <a:cubicBezTo>
                                <a:pt x="358" y="0"/>
                                <a:pt x="358" y="0"/>
                                <a:pt x="358" y="0"/>
                              </a:cubicBezTo>
                              <a:lnTo>
                                <a:pt x="18" y="2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14" name="Freeform 430">
                          <a:extLst>
                            <a:ext uri="{FF2B5EF4-FFF2-40B4-BE49-F238E27FC236}">
                              <a16:creationId xmlns:a16="http://schemas.microsoft.com/office/drawing/2014/main" id="{6121A69C-331D-34C4-07BD-A10DC3353540}"/>
                            </a:ext>
                          </a:extLst>
                        </p:cNvPr>
                        <p:cNvSpPr/>
                        <p:nvPr/>
                      </p:nvSpPr>
                      <p:spPr bwMode="auto">
                        <a:xfrm>
                          <a:off x="4858348" y="4051587"/>
                          <a:ext cx="98574" cy="104833"/>
                        </a:xfrm>
                        <a:custGeom>
                          <a:avLst/>
                          <a:gdLst>
                            <a:gd name="T0" fmla="*/ 339 w 357"/>
                            <a:gd name="T1" fmla="*/ 108 h 379"/>
                            <a:gd name="T2" fmla="*/ 238 w 357"/>
                            <a:gd name="T3" fmla="*/ 18 h 379"/>
                            <a:gd name="T4" fmla="*/ 0 w 357"/>
                            <a:gd name="T5" fmla="*/ 379 h 379"/>
                            <a:gd name="T6" fmla="*/ 339 w 357"/>
                            <a:gd name="T7" fmla="*/ 108 h 379"/>
                          </a:gdLst>
                          <a:ahLst/>
                          <a:cxnLst>
                            <a:cxn ang="0">
                              <a:pos x="T0" y="T1"/>
                            </a:cxn>
                            <a:cxn ang="0">
                              <a:pos x="T2" y="T3"/>
                            </a:cxn>
                            <a:cxn ang="0">
                              <a:pos x="T4" y="T5"/>
                            </a:cxn>
                            <a:cxn ang="0">
                              <a:pos x="T6" y="T7"/>
                            </a:cxn>
                          </a:cxnLst>
                          <a:rect l="0" t="0" r="r" b="b"/>
                          <a:pathLst>
                            <a:path w="357" h="379">
                              <a:moveTo>
                                <a:pt x="339" y="108"/>
                              </a:moveTo>
                              <a:cubicBezTo>
                                <a:pt x="357" y="79"/>
                                <a:pt x="270" y="0"/>
                                <a:pt x="238" y="18"/>
                              </a:cubicBezTo>
                              <a:cubicBezTo>
                                <a:pt x="0" y="379"/>
                                <a:pt x="0" y="379"/>
                                <a:pt x="0" y="379"/>
                              </a:cubicBezTo>
                              <a:cubicBezTo>
                                <a:pt x="339" y="108"/>
                                <a:pt x="339" y="108"/>
                                <a:pt x="339" y="1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15" name="Freeform 431">
                          <a:extLst>
                            <a:ext uri="{FF2B5EF4-FFF2-40B4-BE49-F238E27FC236}">
                              <a16:creationId xmlns:a16="http://schemas.microsoft.com/office/drawing/2014/main" id="{04810D39-3043-6C50-C97B-C0C3A0BDB8E3}"/>
                            </a:ext>
                          </a:extLst>
                        </p:cNvPr>
                        <p:cNvSpPr/>
                        <p:nvPr/>
                      </p:nvSpPr>
                      <p:spPr bwMode="auto">
                        <a:xfrm>
                          <a:off x="4805149" y="4156420"/>
                          <a:ext cx="53199" cy="126738"/>
                        </a:xfrm>
                        <a:custGeom>
                          <a:avLst/>
                          <a:gdLst>
                            <a:gd name="T0" fmla="*/ 4 w 192"/>
                            <a:gd name="T1" fmla="*/ 392 h 459"/>
                            <a:gd name="T2" fmla="*/ 134 w 192"/>
                            <a:gd name="T3" fmla="*/ 429 h 459"/>
                            <a:gd name="T4" fmla="*/ 192 w 192"/>
                            <a:gd name="T5" fmla="*/ 0 h 459"/>
                            <a:gd name="T6" fmla="*/ 4 w 192"/>
                            <a:gd name="T7" fmla="*/ 392 h 459"/>
                          </a:gdLst>
                          <a:ahLst/>
                          <a:cxnLst>
                            <a:cxn ang="0">
                              <a:pos x="T0" y="T1"/>
                            </a:cxn>
                            <a:cxn ang="0">
                              <a:pos x="T2" y="T3"/>
                            </a:cxn>
                            <a:cxn ang="0">
                              <a:pos x="T4" y="T5"/>
                            </a:cxn>
                            <a:cxn ang="0">
                              <a:pos x="T6" y="T7"/>
                            </a:cxn>
                          </a:cxnLst>
                          <a:rect l="0" t="0" r="r" b="b"/>
                          <a:pathLst>
                            <a:path w="192" h="459">
                              <a:moveTo>
                                <a:pt x="4" y="392"/>
                              </a:moveTo>
                              <a:cubicBezTo>
                                <a:pt x="0" y="426"/>
                                <a:pt x="113" y="459"/>
                                <a:pt x="134" y="429"/>
                              </a:cubicBezTo>
                              <a:cubicBezTo>
                                <a:pt x="192" y="0"/>
                                <a:pt x="192" y="0"/>
                                <a:pt x="192" y="0"/>
                              </a:cubicBezTo>
                              <a:lnTo>
                                <a:pt x="4" y="3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16" name="Freeform 432">
                          <a:extLst>
                            <a:ext uri="{FF2B5EF4-FFF2-40B4-BE49-F238E27FC236}">
                              <a16:creationId xmlns:a16="http://schemas.microsoft.com/office/drawing/2014/main" id="{E2FA9DCD-F926-AE68-155E-A5E7EABCF1A4}"/>
                            </a:ext>
                          </a:extLst>
                        </p:cNvPr>
                        <p:cNvSpPr/>
                        <p:nvPr/>
                      </p:nvSpPr>
                      <p:spPr bwMode="auto">
                        <a:xfrm>
                          <a:off x="4858348" y="4029682"/>
                          <a:ext cx="52417" cy="126738"/>
                        </a:xfrm>
                        <a:custGeom>
                          <a:avLst/>
                          <a:gdLst>
                            <a:gd name="T0" fmla="*/ 188 w 191"/>
                            <a:gd name="T1" fmla="*/ 68 h 459"/>
                            <a:gd name="T2" fmla="*/ 57 w 191"/>
                            <a:gd name="T3" fmla="*/ 30 h 459"/>
                            <a:gd name="T4" fmla="*/ 0 w 191"/>
                            <a:gd name="T5" fmla="*/ 459 h 459"/>
                            <a:gd name="T6" fmla="*/ 188 w 191"/>
                            <a:gd name="T7" fmla="*/ 68 h 459"/>
                          </a:gdLst>
                          <a:ahLst/>
                          <a:cxnLst>
                            <a:cxn ang="0">
                              <a:pos x="T0" y="T1"/>
                            </a:cxn>
                            <a:cxn ang="0">
                              <a:pos x="T2" y="T3"/>
                            </a:cxn>
                            <a:cxn ang="0">
                              <a:pos x="T4" y="T5"/>
                            </a:cxn>
                            <a:cxn ang="0">
                              <a:pos x="T6" y="T7"/>
                            </a:cxn>
                          </a:cxnLst>
                          <a:rect l="0" t="0" r="r" b="b"/>
                          <a:pathLst>
                            <a:path w="191" h="459">
                              <a:moveTo>
                                <a:pt x="188" y="68"/>
                              </a:moveTo>
                              <a:cubicBezTo>
                                <a:pt x="191" y="34"/>
                                <a:pt x="79" y="0"/>
                                <a:pt x="57" y="30"/>
                              </a:cubicBezTo>
                              <a:cubicBezTo>
                                <a:pt x="0" y="459"/>
                                <a:pt x="0" y="459"/>
                                <a:pt x="0" y="459"/>
                              </a:cubicBezTo>
                              <a:lnTo>
                                <a:pt x="188"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17" name="Freeform 433">
                          <a:extLst>
                            <a:ext uri="{FF2B5EF4-FFF2-40B4-BE49-F238E27FC236}">
                              <a16:creationId xmlns:a16="http://schemas.microsoft.com/office/drawing/2014/main" id="{A81C200B-9466-3424-943A-591AFD2148A2}"/>
                            </a:ext>
                          </a:extLst>
                        </p:cNvPr>
                        <p:cNvSpPr/>
                        <p:nvPr/>
                      </p:nvSpPr>
                      <p:spPr bwMode="auto">
                        <a:xfrm>
                          <a:off x="4763685" y="4167373"/>
                          <a:ext cx="114221" cy="391167"/>
                        </a:xfrm>
                        <a:custGeom>
                          <a:avLst/>
                          <a:gdLst>
                            <a:gd name="T0" fmla="*/ 100 w 146"/>
                            <a:gd name="T1" fmla="*/ 0 h 500"/>
                            <a:gd name="T2" fmla="*/ 36 w 146"/>
                            <a:gd name="T3" fmla="*/ 99 h 500"/>
                            <a:gd name="T4" fmla="*/ 0 w 146"/>
                            <a:gd name="T5" fmla="*/ 490 h 500"/>
                            <a:gd name="T6" fmla="*/ 59 w 146"/>
                            <a:gd name="T7" fmla="*/ 428 h 500"/>
                            <a:gd name="T8" fmla="*/ 105 w 146"/>
                            <a:gd name="T9" fmla="*/ 500 h 500"/>
                            <a:gd name="T10" fmla="*/ 146 w 146"/>
                            <a:gd name="T11" fmla="*/ 58 h 500"/>
                            <a:gd name="T12" fmla="*/ 100 w 146"/>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146" h="500">
                              <a:moveTo>
                                <a:pt x="100" y="0"/>
                              </a:moveTo>
                              <a:lnTo>
                                <a:pt x="36" y="99"/>
                              </a:lnTo>
                              <a:lnTo>
                                <a:pt x="0" y="490"/>
                              </a:lnTo>
                              <a:lnTo>
                                <a:pt x="59" y="428"/>
                              </a:lnTo>
                              <a:lnTo>
                                <a:pt x="105" y="500"/>
                              </a:lnTo>
                              <a:lnTo>
                                <a:pt x="146" y="58"/>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18" name="Freeform 434">
                          <a:extLst>
                            <a:ext uri="{FF2B5EF4-FFF2-40B4-BE49-F238E27FC236}">
                              <a16:creationId xmlns:a16="http://schemas.microsoft.com/office/drawing/2014/main" id="{81F15E13-3F15-BC4C-6616-E6423FDF2441}"/>
                            </a:ext>
                          </a:extLst>
                        </p:cNvPr>
                        <p:cNvSpPr/>
                        <p:nvPr/>
                      </p:nvSpPr>
                      <p:spPr bwMode="auto">
                        <a:xfrm>
                          <a:off x="4846613" y="4188496"/>
                          <a:ext cx="117350" cy="363003"/>
                        </a:xfrm>
                        <a:custGeom>
                          <a:avLst/>
                          <a:gdLst>
                            <a:gd name="T0" fmla="*/ 46 w 150"/>
                            <a:gd name="T1" fmla="*/ 464 h 464"/>
                            <a:gd name="T2" fmla="*/ 88 w 150"/>
                            <a:gd name="T3" fmla="*/ 390 h 464"/>
                            <a:gd name="T4" fmla="*/ 150 w 150"/>
                            <a:gd name="T5" fmla="*/ 448 h 464"/>
                            <a:gd name="T6" fmla="*/ 80 w 150"/>
                            <a:gd name="T7" fmla="*/ 0 h 464"/>
                            <a:gd name="T8" fmla="*/ 0 w 150"/>
                            <a:gd name="T9" fmla="*/ 5 h 464"/>
                            <a:gd name="T10" fmla="*/ 9 w 150"/>
                            <a:gd name="T11" fmla="*/ 227 h 464"/>
                            <a:gd name="T12" fmla="*/ 46 w 150"/>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50" h="464">
                              <a:moveTo>
                                <a:pt x="46" y="464"/>
                              </a:moveTo>
                              <a:lnTo>
                                <a:pt x="88" y="390"/>
                              </a:lnTo>
                              <a:lnTo>
                                <a:pt x="150" y="448"/>
                              </a:lnTo>
                              <a:lnTo>
                                <a:pt x="80" y="0"/>
                              </a:lnTo>
                              <a:lnTo>
                                <a:pt x="0" y="5"/>
                              </a:lnTo>
                              <a:lnTo>
                                <a:pt x="9" y="227"/>
                              </a:lnTo>
                              <a:lnTo>
                                <a:pt x="46" y="4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19" name="Oval 435">
                          <a:extLst>
                            <a:ext uri="{FF2B5EF4-FFF2-40B4-BE49-F238E27FC236}">
                              <a16:creationId xmlns:a16="http://schemas.microsoft.com/office/drawing/2014/main" id="{2E4C7CFF-2681-DC5F-69D6-79293DDBBF79}"/>
                            </a:ext>
                          </a:extLst>
                        </p:cNvPr>
                        <p:cNvSpPr>
                          <a:spLocks noChangeArrowheads="1"/>
                        </p:cNvSpPr>
                        <p:nvPr/>
                      </p:nvSpPr>
                      <p:spPr bwMode="auto">
                        <a:xfrm>
                          <a:off x="4751950" y="4050023"/>
                          <a:ext cx="212013" cy="2120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20" name="Freeform 436">
                          <a:extLst>
                            <a:ext uri="{FF2B5EF4-FFF2-40B4-BE49-F238E27FC236}">
                              <a16:creationId xmlns:a16="http://schemas.microsoft.com/office/drawing/2014/main" id="{FA6743BC-F058-6C3C-67D2-CCE2CD30116C}"/>
                            </a:ext>
                          </a:extLst>
                        </p:cNvPr>
                        <p:cNvSpPr/>
                        <p:nvPr/>
                      </p:nvSpPr>
                      <p:spPr bwMode="auto">
                        <a:xfrm>
                          <a:off x="7168579" y="4011688"/>
                          <a:ext cx="425590" cy="182284"/>
                        </a:xfrm>
                        <a:custGeom>
                          <a:avLst/>
                          <a:gdLst>
                            <a:gd name="T0" fmla="*/ 1540 w 1540"/>
                            <a:gd name="T1" fmla="*/ 0 h 661"/>
                            <a:gd name="T2" fmla="*/ 1540 w 1540"/>
                            <a:gd name="T3" fmla="*/ 524 h 661"/>
                            <a:gd name="T4" fmla="*/ 1407 w 1540"/>
                            <a:gd name="T5" fmla="*/ 661 h 661"/>
                            <a:gd name="T6" fmla="*/ 135 w 1540"/>
                            <a:gd name="T7" fmla="*/ 661 h 661"/>
                            <a:gd name="T8" fmla="*/ 0 w 1540"/>
                            <a:gd name="T9" fmla="*/ 524 h 661"/>
                            <a:gd name="T10" fmla="*/ 0 w 1540"/>
                            <a:gd name="T11" fmla="*/ 0 h 661"/>
                            <a:gd name="T12" fmla="*/ 683 w 1540"/>
                            <a:gd name="T13" fmla="*/ 0 h 661"/>
                            <a:gd name="T14" fmla="*/ 650 w 1540"/>
                            <a:gd name="T15" fmla="*/ 57 h 661"/>
                            <a:gd name="T16" fmla="*/ 629 w 1540"/>
                            <a:gd name="T17" fmla="*/ 135 h 661"/>
                            <a:gd name="T18" fmla="*/ 627 w 1540"/>
                            <a:gd name="T19" fmla="*/ 172 h 661"/>
                            <a:gd name="T20" fmla="*/ 631 w 1540"/>
                            <a:gd name="T21" fmla="*/ 220 h 661"/>
                            <a:gd name="T22" fmla="*/ 632 w 1540"/>
                            <a:gd name="T23" fmla="*/ 227 h 661"/>
                            <a:gd name="T24" fmla="*/ 633 w 1540"/>
                            <a:gd name="T25" fmla="*/ 231 h 661"/>
                            <a:gd name="T26" fmla="*/ 637 w 1540"/>
                            <a:gd name="T27" fmla="*/ 252 h 661"/>
                            <a:gd name="T28" fmla="*/ 637 w 1540"/>
                            <a:gd name="T29" fmla="*/ 252 h 661"/>
                            <a:gd name="T30" fmla="*/ 640 w 1540"/>
                            <a:gd name="T31" fmla="*/ 259 h 661"/>
                            <a:gd name="T32" fmla="*/ 642 w 1540"/>
                            <a:gd name="T33" fmla="*/ 266 h 661"/>
                            <a:gd name="T34" fmla="*/ 651 w 1540"/>
                            <a:gd name="T35" fmla="*/ 287 h 661"/>
                            <a:gd name="T36" fmla="*/ 667 w 1540"/>
                            <a:gd name="T37" fmla="*/ 319 h 661"/>
                            <a:gd name="T38" fmla="*/ 667 w 1540"/>
                            <a:gd name="T39" fmla="*/ 319 h 661"/>
                            <a:gd name="T40" fmla="*/ 676 w 1540"/>
                            <a:gd name="T41" fmla="*/ 334 h 661"/>
                            <a:gd name="T42" fmla="*/ 687 w 1540"/>
                            <a:gd name="T43" fmla="*/ 351 h 661"/>
                            <a:gd name="T44" fmla="*/ 691 w 1540"/>
                            <a:gd name="T45" fmla="*/ 357 h 661"/>
                            <a:gd name="T46" fmla="*/ 691 w 1540"/>
                            <a:gd name="T47" fmla="*/ 357 h 661"/>
                            <a:gd name="T48" fmla="*/ 697 w 1540"/>
                            <a:gd name="T49" fmla="*/ 362 h 661"/>
                            <a:gd name="T50" fmla="*/ 697 w 1540"/>
                            <a:gd name="T51" fmla="*/ 362 h 661"/>
                            <a:gd name="T52" fmla="*/ 700 w 1540"/>
                            <a:gd name="T53" fmla="*/ 368 h 661"/>
                            <a:gd name="T54" fmla="*/ 700 w 1540"/>
                            <a:gd name="T55" fmla="*/ 368 h 661"/>
                            <a:gd name="T56" fmla="*/ 708 w 1540"/>
                            <a:gd name="T57" fmla="*/ 376 h 661"/>
                            <a:gd name="T58" fmla="*/ 715 w 1540"/>
                            <a:gd name="T59" fmla="*/ 381 h 661"/>
                            <a:gd name="T60" fmla="*/ 715 w 1540"/>
                            <a:gd name="T61" fmla="*/ 381 h 661"/>
                            <a:gd name="T62" fmla="*/ 727 w 1540"/>
                            <a:gd name="T63" fmla="*/ 393 h 661"/>
                            <a:gd name="T64" fmla="*/ 735 w 1540"/>
                            <a:gd name="T65" fmla="*/ 400 h 661"/>
                            <a:gd name="T66" fmla="*/ 740 w 1540"/>
                            <a:gd name="T67" fmla="*/ 405 h 661"/>
                            <a:gd name="T68" fmla="*/ 746 w 1540"/>
                            <a:gd name="T69" fmla="*/ 409 h 661"/>
                            <a:gd name="T70" fmla="*/ 749 w 1540"/>
                            <a:gd name="T71" fmla="*/ 411 h 661"/>
                            <a:gd name="T72" fmla="*/ 785 w 1540"/>
                            <a:gd name="T73" fmla="*/ 433 h 661"/>
                            <a:gd name="T74" fmla="*/ 788 w 1540"/>
                            <a:gd name="T75" fmla="*/ 435 h 661"/>
                            <a:gd name="T76" fmla="*/ 794 w 1540"/>
                            <a:gd name="T77" fmla="*/ 438 h 661"/>
                            <a:gd name="T78" fmla="*/ 807 w 1540"/>
                            <a:gd name="T79" fmla="*/ 444 h 661"/>
                            <a:gd name="T80" fmla="*/ 922 w 1540"/>
                            <a:gd name="T81" fmla="*/ 467 h 661"/>
                            <a:gd name="T82" fmla="*/ 1037 w 1540"/>
                            <a:gd name="T83" fmla="*/ 444 h 661"/>
                            <a:gd name="T84" fmla="*/ 1131 w 1540"/>
                            <a:gd name="T85" fmla="*/ 381 h 661"/>
                            <a:gd name="T86" fmla="*/ 1195 w 1540"/>
                            <a:gd name="T87" fmla="*/ 287 h 661"/>
                            <a:gd name="T88" fmla="*/ 1218 w 1540"/>
                            <a:gd name="T89" fmla="*/ 172 h 661"/>
                            <a:gd name="T90" fmla="*/ 1195 w 1540"/>
                            <a:gd name="T91" fmla="*/ 57 h 661"/>
                            <a:gd name="T92" fmla="*/ 1162 w 1540"/>
                            <a:gd name="T93" fmla="*/ 0 h 661"/>
                            <a:gd name="T94" fmla="*/ 1540 w 1540"/>
                            <a:gd name="T95"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40" h="661">
                              <a:moveTo>
                                <a:pt x="1540" y="0"/>
                              </a:moveTo>
                              <a:cubicBezTo>
                                <a:pt x="1540" y="524"/>
                                <a:pt x="1540" y="524"/>
                                <a:pt x="1540" y="524"/>
                              </a:cubicBezTo>
                              <a:cubicBezTo>
                                <a:pt x="1540" y="598"/>
                                <a:pt x="1481" y="661"/>
                                <a:pt x="1407" y="661"/>
                              </a:cubicBezTo>
                              <a:cubicBezTo>
                                <a:pt x="135" y="661"/>
                                <a:pt x="135" y="661"/>
                                <a:pt x="135" y="661"/>
                              </a:cubicBezTo>
                              <a:cubicBezTo>
                                <a:pt x="60" y="661"/>
                                <a:pt x="0" y="598"/>
                                <a:pt x="0" y="524"/>
                              </a:cubicBezTo>
                              <a:cubicBezTo>
                                <a:pt x="0" y="0"/>
                                <a:pt x="0" y="0"/>
                                <a:pt x="0" y="0"/>
                              </a:cubicBezTo>
                              <a:cubicBezTo>
                                <a:pt x="683" y="0"/>
                                <a:pt x="683" y="0"/>
                                <a:pt x="683" y="0"/>
                              </a:cubicBezTo>
                              <a:cubicBezTo>
                                <a:pt x="670" y="17"/>
                                <a:pt x="659" y="37"/>
                                <a:pt x="650" y="57"/>
                              </a:cubicBezTo>
                              <a:cubicBezTo>
                                <a:pt x="640" y="82"/>
                                <a:pt x="633" y="108"/>
                                <a:pt x="629" y="135"/>
                              </a:cubicBezTo>
                              <a:cubicBezTo>
                                <a:pt x="628" y="147"/>
                                <a:pt x="627" y="160"/>
                                <a:pt x="627" y="172"/>
                              </a:cubicBezTo>
                              <a:cubicBezTo>
                                <a:pt x="627" y="188"/>
                                <a:pt x="628" y="204"/>
                                <a:pt x="631" y="220"/>
                              </a:cubicBezTo>
                              <a:cubicBezTo>
                                <a:pt x="631" y="222"/>
                                <a:pt x="632" y="225"/>
                                <a:pt x="632" y="227"/>
                              </a:cubicBezTo>
                              <a:cubicBezTo>
                                <a:pt x="632" y="228"/>
                                <a:pt x="632" y="230"/>
                                <a:pt x="633" y="231"/>
                              </a:cubicBezTo>
                              <a:cubicBezTo>
                                <a:pt x="634" y="238"/>
                                <a:pt x="637" y="245"/>
                                <a:pt x="637" y="252"/>
                              </a:cubicBezTo>
                              <a:cubicBezTo>
                                <a:pt x="637" y="252"/>
                                <a:pt x="637" y="252"/>
                                <a:pt x="637" y="252"/>
                              </a:cubicBezTo>
                              <a:cubicBezTo>
                                <a:pt x="640" y="255"/>
                                <a:pt x="639" y="257"/>
                                <a:pt x="640" y="259"/>
                              </a:cubicBezTo>
                              <a:cubicBezTo>
                                <a:pt x="641" y="262"/>
                                <a:pt x="641" y="264"/>
                                <a:pt x="642" y="266"/>
                              </a:cubicBezTo>
                              <a:cubicBezTo>
                                <a:pt x="645" y="273"/>
                                <a:pt x="648" y="280"/>
                                <a:pt x="651" y="287"/>
                              </a:cubicBezTo>
                              <a:cubicBezTo>
                                <a:pt x="655" y="298"/>
                                <a:pt x="661" y="309"/>
                                <a:pt x="667" y="319"/>
                              </a:cubicBezTo>
                              <a:cubicBezTo>
                                <a:pt x="667" y="319"/>
                                <a:pt x="667" y="319"/>
                                <a:pt x="667" y="319"/>
                              </a:cubicBezTo>
                              <a:cubicBezTo>
                                <a:pt x="667" y="324"/>
                                <a:pt x="673" y="329"/>
                                <a:pt x="676" y="334"/>
                              </a:cubicBezTo>
                              <a:cubicBezTo>
                                <a:pt x="680" y="340"/>
                                <a:pt x="683" y="346"/>
                                <a:pt x="687" y="351"/>
                              </a:cubicBezTo>
                              <a:cubicBezTo>
                                <a:pt x="689" y="353"/>
                                <a:pt x="691" y="355"/>
                                <a:pt x="691" y="357"/>
                              </a:cubicBezTo>
                              <a:cubicBezTo>
                                <a:pt x="691" y="357"/>
                                <a:pt x="691" y="357"/>
                                <a:pt x="691" y="357"/>
                              </a:cubicBezTo>
                              <a:cubicBezTo>
                                <a:pt x="691" y="359"/>
                                <a:pt x="694" y="361"/>
                                <a:pt x="697" y="362"/>
                              </a:cubicBezTo>
                              <a:cubicBezTo>
                                <a:pt x="697" y="362"/>
                                <a:pt x="697" y="362"/>
                                <a:pt x="697" y="362"/>
                              </a:cubicBezTo>
                              <a:cubicBezTo>
                                <a:pt x="700" y="364"/>
                                <a:pt x="700" y="366"/>
                                <a:pt x="700" y="368"/>
                              </a:cubicBezTo>
                              <a:cubicBezTo>
                                <a:pt x="700" y="368"/>
                                <a:pt x="700" y="368"/>
                                <a:pt x="700" y="368"/>
                              </a:cubicBezTo>
                              <a:cubicBezTo>
                                <a:pt x="706" y="370"/>
                                <a:pt x="706" y="373"/>
                                <a:pt x="708" y="376"/>
                              </a:cubicBezTo>
                              <a:cubicBezTo>
                                <a:pt x="710" y="377"/>
                                <a:pt x="715" y="379"/>
                                <a:pt x="715" y="381"/>
                              </a:cubicBezTo>
                              <a:cubicBezTo>
                                <a:pt x="715" y="381"/>
                                <a:pt x="715" y="381"/>
                                <a:pt x="715" y="381"/>
                              </a:cubicBezTo>
                              <a:cubicBezTo>
                                <a:pt x="715" y="385"/>
                                <a:pt x="723" y="389"/>
                                <a:pt x="727" y="393"/>
                              </a:cubicBezTo>
                              <a:cubicBezTo>
                                <a:pt x="730" y="395"/>
                                <a:pt x="732" y="398"/>
                                <a:pt x="735" y="400"/>
                              </a:cubicBezTo>
                              <a:cubicBezTo>
                                <a:pt x="737" y="402"/>
                                <a:pt x="739" y="403"/>
                                <a:pt x="740" y="405"/>
                              </a:cubicBezTo>
                              <a:cubicBezTo>
                                <a:pt x="742" y="406"/>
                                <a:pt x="744" y="407"/>
                                <a:pt x="746" y="409"/>
                              </a:cubicBezTo>
                              <a:cubicBezTo>
                                <a:pt x="747" y="410"/>
                                <a:pt x="748" y="410"/>
                                <a:pt x="749" y="411"/>
                              </a:cubicBezTo>
                              <a:cubicBezTo>
                                <a:pt x="760" y="419"/>
                                <a:pt x="772" y="427"/>
                                <a:pt x="785" y="433"/>
                              </a:cubicBezTo>
                              <a:cubicBezTo>
                                <a:pt x="786" y="434"/>
                                <a:pt x="787" y="435"/>
                                <a:pt x="788" y="435"/>
                              </a:cubicBezTo>
                              <a:cubicBezTo>
                                <a:pt x="790" y="436"/>
                                <a:pt x="792" y="437"/>
                                <a:pt x="794" y="438"/>
                              </a:cubicBezTo>
                              <a:cubicBezTo>
                                <a:pt x="799" y="440"/>
                                <a:pt x="803" y="442"/>
                                <a:pt x="807" y="444"/>
                              </a:cubicBezTo>
                              <a:cubicBezTo>
                                <a:pt x="844" y="460"/>
                                <a:pt x="883" y="467"/>
                                <a:pt x="922" y="467"/>
                              </a:cubicBezTo>
                              <a:cubicBezTo>
                                <a:pt x="962" y="467"/>
                                <a:pt x="1001" y="460"/>
                                <a:pt x="1037" y="444"/>
                              </a:cubicBezTo>
                              <a:cubicBezTo>
                                <a:pt x="1073" y="429"/>
                                <a:pt x="1104" y="408"/>
                                <a:pt x="1131" y="381"/>
                              </a:cubicBezTo>
                              <a:cubicBezTo>
                                <a:pt x="1158" y="354"/>
                                <a:pt x="1180" y="322"/>
                                <a:pt x="1195" y="287"/>
                              </a:cubicBezTo>
                              <a:cubicBezTo>
                                <a:pt x="1210" y="251"/>
                                <a:pt x="1218" y="212"/>
                                <a:pt x="1218" y="172"/>
                              </a:cubicBezTo>
                              <a:cubicBezTo>
                                <a:pt x="1218" y="132"/>
                                <a:pt x="1210" y="94"/>
                                <a:pt x="1195" y="57"/>
                              </a:cubicBezTo>
                              <a:cubicBezTo>
                                <a:pt x="1186" y="37"/>
                                <a:pt x="1175" y="17"/>
                                <a:pt x="1162" y="0"/>
                              </a:cubicBezTo>
                              <a:cubicBezTo>
                                <a:pt x="1540" y="0"/>
                                <a:pt x="1540" y="0"/>
                                <a:pt x="154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21" name="Freeform 437">
                          <a:extLst>
                            <a:ext uri="{FF2B5EF4-FFF2-40B4-BE49-F238E27FC236}">
                              <a16:creationId xmlns:a16="http://schemas.microsoft.com/office/drawing/2014/main" id="{5C1FF8CF-32E2-EF5A-A6B8-ECE111478975}"/>
                            </a:ext>
                          </a:extLst>
                        </p:cNvPr>
                        <p:cNvSpPr/>
                        <p:nvPr/>
                      </p:nvSpPr>
                      <p:spPr bwMode="auto">
                        <a:xfrm>
                          <a:off x="7168579" y="3918591"/>
                          <a:ext cx="425590" cy="83710"/>
                        </a:xfrm>
                        <a:custGeom>
                          <a:avLst/>
                          <a:gdLst>
                            <a:gd name="T0" fmla="*/ 1540 w 1540"/>
                            <a:gd name="T1" fmla="*/ 128 h 304"/>
                            <a:gd name="T2" fmla="*/ 1540 w 1540"/>
                            <a:gd name="T3" fmla="*/ 304 h 304"/>
                            <a:gd name="T4" fmla="*/ 1138 w 1540"/>
                            <a:gd name="T5" fmla="*/ 304 h 304"/>
                            <a:gd name="T6" fmla="*/ 1131 w 1540"/>
                            <a:gd name="T7" fmla="*/ 298 h 304"/>
                            <a:gd name="T8" fmla="*/ 1037 w 1540"/>
                            <a:gd name="T9" fmla="*/ 236 h 304"/>
                            <a:gd name="T10" fmla="*/ 922 w 1540"/>
                            <a:gd name="T11" fmla="*/ 213 h 304"/>
                            <a:gd name="T12" fmla="*/ 807 w 1540"/>
                            <a:gd name="T13" fmla="*/ 237 h 304"/>
                            <a:gd name="T14" fmla="*/ 714 w 1540"/>
                            <a:gd name="T15" fmla="*/ 298 h 304"/>
                            <a:gd name="T16" fmla="*/ 707 w 1540"/>
                            <a:gd name="T17" fmla="*/ 304 h 304"/>
                            <a:gd name="T18" fmla="*/ 0 w 1540"/>
                            <a:gd name="T19" fmla="*/ 304 h 304"/>
                            <a:gd name="T20" fmla="*/ 0 w 1540"/>
                            <a:gd name="T21" fmla="*/ 128 h 304"/>
                            <a:gd name="T22" fmla="*/ 129 w 1540"/>
                            <a:gd name="T23" fmla="*/ 0 h 304"/>
                            <a:gd name="T24" fmla="*/ 1412 w 1540"/>
                            <a:gd name="T25" fmla="*/ 0 h 304"/>
                            <a:gd name="T26" fmla="*/ 1540 w 1540"/>
                            <a:gd name="T27" fmla="*/ 1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40" h="304">
                              <a:moveTo>
                                <a:pt x="1540" y="128"/>
                              </a:moveTo>
                              <a:cubicBezTo>
                                <a:pt x="1540" y="304"/>
                                <a:pt x="1540" y="304"/>
                                <a:pt x="1540" y="304"/>
                              </a:cubicBezTo>
                              <a:cubicBezTo>
                                <a:pt x="1138" y="304"/>
                                <a:pt x="1138" y="304"/>
                                <a:pt x="1138" y="304"/>
                              </a:cubicBezTo>
                              <a:cubicBezTo>
                                <a:pt x="1136" y="298"/>
                                <a:pt x="1134" y="301"/>
                                <a:pt x="1131" y="298"/>
                              </a:cubicBezTo>
                              <a:cubicBezTo>
                                <a:pt x="1104" y="271"/>
                                <a:pt x="1073" y="251"/>
                                <a:pt x="1037" y="236"/>
                              </a:cubicBezTo>
                              <a:cubicBezTo>
                                <a:pt x="1001" y="221"/>
                                <a:pt x="962" y="213"/>
                                <a:pt x="922" y="213"/>
                              </a:cubicBezTo>
                              <a:cubicBezTo>
                                <a:pt x="883" y="213"/>
                                <a:pt x="844" y="221"/>
                                <a:pt x="807" y="237"/>
                              </a:cubicBezTo>
                              <a:cubicBezTo>
                                <a:pt x="772" y="252"/>
                                <a:pt x="741" y="271"/>
                                <a:pt x="714" y="298"/>
                              </a:cubicBezTo>
                              <a:cubicBezTo>
                                <a:pt x="711" y="301"/>
                                <a:pt x="709" y="298"/>
                                <a:pt x="707" y="304"/>
                              </a:cubicBezTo>
                              <a:cubicBezTo>
                                <a:pt x="0" y="304"/>
                                <a:pt x="0" y="304"/>
                                <a:pt x="0" y="304"/>
                              </a:cubicBezTo>
                              <a:cubicBezTo>
                                <a:pt x="0" y="128"/>
                                <a:pt x="0" y="128"/>
                                <a:pt x="0" y="128"/>
                              </a:cubicBezTo>
                              <a:cubicBezTo>
                                <a:pt x="0" y="57"/>
                                <a:pt x="57" y="0"/>
                                <a:pt x="129" y="0"/>
                              </a:cubicBezTo>
                              <a:cubicBezTo>
                                <a:pt x="1412" y="0"/>
                                <a:pt x="1412" y="0"/>
                                <a:pt x="1412" y="0"/>
                              </a:cubicBezTo>
                              <a:cubicBezTo>
                                <a:pt x="1484" y="0"/>
                                <a:pt x="1540" y="57"/>
                                <a:pt x="1540" y="1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22" name="Freeform 438">
                          <a:extLst>
                            <a:ext uri="{FF2B5EF4-FFF2-40B4-BE49-F238E27FC236}">
                              <a16:creationId xmlns:a16="http://schemas.microsoft.com/office/drawing/2014/main" id="{335B2BF4-443B-8E73-5078-5E93B55E72A9}"/>
                            </a:ext>
                          </a:extLst>
                        </p:cNvPr>
                        <p:cNvSpPr/>
                        <p:nvPr/>
                      </p:nvSpPr>
                      <p:spPr bwMode="auto">
                        <a:xfrm>
                          <a:off x="7361816" y="3998389"/>
                          <a:ext cx="122827" cy="122044"/>
                        </a:xfrm>
                        <a:custGeom>
                          <a:avLst/>
                          <a:gdLst>
                            <a:gd name="T0" fmla="*/ 444 w 444"/>
                            <a:gd name="T1" fmla="*/ 222 h 444"/>
                            <a:gd name="T2" fmla="*/ 443 w 444"/>
                            <a:gd name="T3" fmla="*/ 239 h 444"/>
                            <a:gd name="T4" fmla="*/ 280 w 444"/>
                            <a:gd name="T5" fmla="*/ 436 h 444"/>
                            <a:gd name="T6" fmla="*/ 272 w 444"/>
                            <a:gd name="T7" fmla="*/ 438 h 444"/>
                            <a:gd name="T8" fmla="*/ 267 w 444"/>
                            <a:gd name="T9" fmla="*/ 439 h 444"/>
                            <a:gd name="T10" fmla="*/ 261 w 444"/>
                            <a:gd name="T11" fmla="*/ 440 h 444"/>
                            <a:gd name="T12" fmla="*/ 236 w 444"/>
                            <a:gd name="T13" fmla="*/ 443 h 444"/>
                            <a:gd name="T14" fmla="*/ 231 w 444"/>
                            <a:gd name="T15" fmla="*/ 443 h 444"/>
                            <a:gd name="T16" fmla="*/ 222 w 444"/>
                            <a:gd name="T17" fmla="*/ 444 h 444"/>
                            <a:gd name="T18" fmla="*/ 1 w 444"/>
                            <a:gd name="T19" fmla="*/ 239 h 444"/>
                            <a:gd name="T20" fmla="*/ 0 w 444"/>
                            <a:gd name="T21" fmla="*/ 222 h 444"/>
                            <a:gd name="T22" fmla="*/ 1 w 444"/>
                            <a:gd name="T23" fmla="*/ 206 h 444"/>
                            <a:gd name="T24" fmla="*/ 25 w 444"/>
                            <a:gd name="T25" fmla="*/ 119 h 444"/>
                            <a:gd name="T26" fmla="*/ 25 w 444"/>
                            <a:gd name="T27" fmla="*/ 116 h 444"/>
                            <a:gd name="T28" fmla="*/ 28 w 444"/>
                            <a:gd name="T29" fmla="*/ 108 h 444"/>
                            <a:gd name="T30" fmla="*/ 28 w 444"/>
                            <a:gd name="T31" fmla="*/ 108 h 444"/>
                            <a:gd name="T32" fmla="*/ 34 w 444"/>
                            <a:gd name="T33" fmla="*/ 100 h 444"/>
                            <a:gd name="T34" fmla="*/ 39 w 444"/>
                            <a:gd name="T35" fmla="*/ 95 h 444"/>
                            <a:gd name="T36" fmla="*/ 83 w 444"/>
                            <a:gd name="T37" fmla="*/ 49 h 444"/>
                            <a:gd name="T38" fmla="*/ 129 w 444"/>
                            <a:gd name="T39" fmla="*/ 20 h 444"/>
                            <a:gd name="T40" fmla="*/ 222 w 444"/>
                            <a:gd name="T41" fmla="*/ 0 h 444"/>
                            <a:gd name="T42" fmla="*/ 315 w 444"/>
                            <a:gd name="T43" fmla="*/ 20 h 444"/>
                            <a:gd name="T44" fmla="*/ 321 w 444"/>
                            <a:gd name="T45" fmla="*/ 23 h 444"/>
                            <a:gd name="T46" fmla="*/ 361 w 444"/>
                            <a:gd name="T47" fmla="*/ 49 h 444"/>
                            <a:gd name="T48" fmla="*/ 361 w 444"/>
                            <a:gd name="T49" fmla="*/ 49 h 444"/>
                            <a:gd name="T50" fmla="*/ 404 w 444"/>
                            <a:gd name="T51" fmla="*/ 95 h 444"/>
                            <a:gd name="T52" fmla="*/ 407 w 444"/>
                            <a:gd name="T53" fmla="*/ 100 h 444"/>
                            <a:gd name="T54" fmla="*/ 412 w 444"/>
                            <a:gd name="T55" fmla="*/ 108 h 444"/>
                            <a:gd name="T56" fmla="*/ 412 w 444"/>
                            <a:gd name="T57" fmla="*/ 108 h 444"/>
                            <a:gd name="T58" fmla="*/ 417 w 444"/>
                            <a:gd name="T59" fmla="*/ 116 h 444"/>
                            <a:gd name="T60" fmla="*/ 418 w 444"/>
                            <a:gd name="T61" fmla="*/ 119 h 444"/>
                            <a:gd name="T62" fmla="*/ 443 w 444"/>
                            <a:gd name="T63" fmla="*/ 206 h 444"/>
                            <a:gd name="T64" fmla="*/ 444 w 444"/>
                            <a:gd name="T65" fmla="*/ 22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4" h="444">
                              <a:moveTo>
                                <a:pt x="444" y="222"/>
                              </a:moveTo>
                              <a:cubicBezTo>
                                <a:pt x="444" y="228"/>
                                <a:pt x="444" y="233"/>
                                <a:pt x="443" y="239"/>
                              </a:cubicBezTo>
                              <a:cubicBezTo>
                                <a:pt x="436" y="334"/>
                                <a:pt x="369" y="412"/>
                                <a:pt x="280" y="436"/>
                              </a:cubicBezTo>
                              <a:cubicBezTo>
                                <a:pt x="277" y="437"/>
                                <a:pt x="275" y="437"/>
                                <a:pt x="272" y="438"/>
                              </a:cubicBezTo>
                              <a:cubicBezTo>
                                <a:pt x="270" y="438"/>
                                <a:pt x="268" y="439"/>
                                <a:pt x="267" y="439"/>
                              </a:cubicBezTo>
                              <a:cubicBezTo>
                                <a:pt x="265" y="440"/>
                                <a:pt x="263" y="440"/>
                                <a:pt x="261" y="440"/>
                              </a:cubicBezTo>
                              <a:cubicBezTo>
                                <a:pt x="253" y="442"/>
                                <a:pt x="245" y="443"/>
                                <a:pt x="236" y="443"/>
                              </a:cubicBezTo>
                              <a:cubicBezTo>
                                <a:pt x="234" y="443"/>
                                <a:pt x="232" y="443"/>
                                <a:pt x="231" y="443"/>
                              </a:cubicBezTo>
                              <a:cubicBezTo>
                                <a:pt x="228" y="444"/>
                                <a:pt x="225" y="444"/>
                                <a:pt x="222" y="444"/>
                              </a:cubicBezTo>
                              <a:cubicBezTo>
                                <a:pt x="105" y="444"/>
                                <a:pt x="9" y="353"/>
                                <a:pt x="1" y="239"/>
                              </a:cubicBezTo>
                              <a:cubicBezTo>
                                <a:pt x="0" y="233"/>
                                <a:pt x="0" y="228"/>
                                <a:pt x="0" y="222"/>
                              </a:cubicBezTo>
                              <a:cubicBezTo>
                                <a:pt x="0" y="216"/>
                                <a:pt x="0" y="211"/>
                                <a:pt x="1" y="206"/>
                              </a:cubicBezTo>
                              <a:cubicBezTo>
                                <a:pt x="3" y="174"/>
                                <a:pt x="12" y="145"/>
                                <a:pt x="25" y="119"/>
                              </a:cubicBezTo>
                              <a:cubicBezTo>
                                <a:pt x="26" y="118"/>
                                <a:pt x="25" y="117"/>
                                <a:pt x="25" y="116"/>
                              </a:cubicBezTo>
                              <a:cubicBezTo>
                                <a:pt x="26" y="113"/>
                                <a:pt x="28" y="111"/>
                                <a:pt x="28" y="108"/>
                              </a:cubicBezTo>
                              <a:cubicBezTo>
                                <a:pt x="28" y="108"/>
                                <a:pt x="28" y="108"/>
                                <a:pt x="28" y="108"/>
                              </a:cubicBezTo>
                              <a:cubicBezTo>
                                <a:pt x="28" y="105"/>
                                <a:pt x="33" y="103"/>
                                <a:pt x="34" y="100"/>
                              </a:cubicBezTo>
                              <a:cubicBezTo>
                                <a:pt x="36" y="98"/>
                                <a:pt x="38" y="97"/>
                                <a:pt x="39" y="95"/>
                              </a:cubicBezTo>
                              <a:cubicBezTo>
                                <a:pt x="51" y="78"/>
                                <a:pt x="66" y="62"/>
                                <a:pt x="83" y="49"/>
                              </a:cubicBezTo>
                              <a:cubicBezTo>
                                <a:pt x="97" y="37"/>
                                <a:pt x="112" y="28"/>
                                <a:pt x="129" y="20"/>
                              </a:cubicBezTo>
                              <a:cubicBezTo>
                                <a:pt x="157" y="7"/>
                                <a:pt x="189" y="0"/>
                                <a:pt x="222" y="0"/>
                              </a:cubicBezTo>
                              <a:cubicBezTo>
                                <a:pt x="255" y="0"/>
                                <a:pt x="286" y="7"/>
                                <a:pt x="315" y="20"/>
                              </a:cubicBezTo>
                              <a:cubicBezTo>
                                <a:pt x="317" y="21"/>
                                <a:pt x="319" y="22"/>
                                <a:pt x="321" y="23"/>
                              </a:cubicBezTo>
                              <a:cubicBezTo>
                                <a:pt x="335" y="30"/>
                                <a:pt x="348" y="39"/>
                                <a:pt x="361" y="49"/>
                              </a:cubicBezTo>
                              <a:cubicBezTo>
                                <a:pt x="361" y="49"/>
                                <a:pt x="361" y="49"/>
                                <a:pt x="361" y="49"/>
                              </a:cubicBezTo>
                              <a:cubicBezTo>
                                <a:pt x="377" y="62"/>
                                <a:pt x="392" y="78"/>
                                <a:pt x="404" y="95"/>
                              </a:cubicBezTo>
                              <a:cubicBezTo>
                                <a:pt x="405" y="97"/>
                                <a:pt x="406" y="98"/>
                                <a:pt x="407" y="100"/>
                              </a:cubicBezTo>
                              <a:cubicBezTo>
                                <a:pt x="409" y="103"/>
                                <a:pt x="412" y="105"/>
                                <a:pt x="412" y="108"/>
                              </a:cubicBezTo>
                              <a:cubicBezTo>
                                <a:pt x="412" y="108"/>
                                <a:pt x="412" y="108"/>
                                <a:pt x="412" y="108"/>
                              </a:cubicBezTo>
                              <a:cubicBezTo>
                                <a:pt x="412" y="111"/>
                                <a:pt x="415" y="113"/>
                                <a:pt x="417" y="116"/>
                              </a:cubicBezTo>
                              <a:cubicBezTo>
                                <a:pt x="417" y="117"/>
                                <a:pt x="418" y="118"/>
                                <a:pt x="418" y="119"/>
                              </a:cubicBezTo>
                              <a:cubicBezTo>
                                <a:pt x="432" y="145"/>
                                <a:pt x="441" y="174"/>
                                <a:pt x="443" y="206"/>
                              </a:cubicBezTo>
                              <a:cubicBezTo>
                                <a:pt x="444" y="211"/>
                                <a:pt x="444" y="216"/>
                                <a:pt x="444" y="2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23" name="Freeform 439">
                          <a:extLst>
                            <a:ext uri="{FF2B5EF4-FFF2-40B4-BE49-F238E27FC236}">
                              <a16:creationId xmlns:a16="http://schemas.microsoft.com/office/drawing/2014/main" id="{24B33D5A-826B-3E6B-B0B4-D711C876B676}"/>
                            </a:ext>
                          </a:extLst>
                        </p:cNvPr>
                        <p:cNvSpPr/>
                        <p:nvPr/>
                      </p:nvSpPr>
                      <p:spPr bwMode="auto">
                        <a:xfrm>
                          <a:off x="7450220" y="4004647"/>
                          <a:ext cx="11735" cy="7041"/>
                        </a:xfrm>
                        <a:custGeom>
                          <a:avLst/>
                          <a:gdLst>
                            <a:gd name="T0" fmla="*/ 40 w 40"/>
                            <a:gd name="T1" fmla="*/ 26 h 26"/>
                            <a:gd name="T2" fmla="*/ 0 w 40"/>
                            <a:gd name="T3" fmla="*/ 0 h 26"/>
                            <a:gd name="T4" fmla="*/ 40 w 40"/>
                            <a:gd name="T5" fmla="*/ 26 h 26"/>
                            <a:gd name="T6" fmla="*/ 40 w 40"/>
                            <a:gd name="T7" fmla="*/ 26 h 26"/>
                          </a:gdLst>
                          <a:ahLst/>
                          <a:cxnLst>
                            <a:cxn ang="0">
                              <a:pos x="T0" y="T1"/>
                            </a:cxn>
                            <a:cxn ang="0">
                              <a:pos x="T2" y="T3"/>
                            </a:cxn>
                            <a:cxn ang="0">
                              <a:pos x="T4" y="T5"/>
                            </a:cxn>
                            <a:cxn ang="0">
                              <a:pos x="T6" y="T7"/>
                            </a:cxn>
                          </a:cxnLst>
                          <a:rect l="0" t="0" r="r" b="b"/>
                          <a:pathLst>
                            <a:path w="40" h="26">
                              <a:moveTo>
                                <a:pt x="40" y="26"/>
                              </a:moveTo>
                              <a:cubicBezTo>
                                <a:pt x="27" y="16"/>
                                <a:pt x="14" y="7"/>
                                <a:pt x="0" y="0"/>
                              </a:cubicBezTo>
                              <a:cubicBezTo>
                                <a:pt x="14" y="7"/>
                                <a:pt x="27" y="17"/>
                                <a:pt x="40" y="26"/>
                              </a:cubicBezTo>
                              <a:cubicBezTo>
                                <a:pt x="40" y="26"/>
                                <a:pt x="40" y="26"/>
                                <a:pt x="4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24" name="Freeform 440">
                          <a:extLst>
                            <a:ext uri="{FF2B5EF4-FFF2-40B4-BE49-F238E27FC236}">
                              <a16:creationId xmlns:a16="http://schemas.microsoft.com/office/drawing/2014/main" id="{F46CFE06-94DD-73F5-57F6-3E0465DF0374}"/>
                            </a:ext>
                          </a:extLst>
                        </p:cNvPr>
                        <p:cNvSpPr/>
                        <p:nvPr/>
                      </p:nvSpPr>
                      <p:spPr bwMode="auto">
                        <a:xfrm>
                          <a:off x="7199873" y="3885733"/>
                          <a:ext cx="186978" cy="46158"/>
                        </a:xfrm>
                        <a:custGeom>
                          <a:avLst/>
                          <a:gdLst>
                            <a:gd name="T0" fmla="*/ 179 w 239"/>
                            <a:gd name="T1" fmla="*/ 0 h 59"/>
                            <a:gd name="T2" fmla="*/ 60 w 239"/>
                            <a:gd name="T3" fmla="*/ 0 h 59"/>
                            <a:gd name="T4" fmla="*/ 0 w 239"/>
                            <a:gd name="T5" fmla="*/ 59 h 59"/>
                            <a:gd name="T6" fmla="*/ 239 w 239"/>
                            <a:gd name="T7" fmla="*/ 59 h 59"/>
                            <a:gd name="T8" fmla="*/ 179 w 239"/>
                            <a:gd name="T9" fmla="*/ 0 h 59"/>
                          </a:gdLst>
                          <a:ahLst/>
                          <a:cxnLst>
                            <a:cxn ang="0">
                              <a:pos x="T0" y="T1"/>
                            </a:cxn>
                            <a:cxn ang="0">
                              <a:pos x="T2" y="T3"/>
                            </a:cxn>
                            <a:cxn ang="0">
                              <a:pos x="T4" y="T5"/>
                            </a:cxn>
                            <a:cxn ang="0">
                              <a:pos x="T6" y="T7"/>
                            </a:cxn>
                            <a:cxn ang="0">
                              <a:pos x="T8" y="T9"/>
                            </a:cxn>
                          </a:cxnLst>
                          <a:rect l="0" t="0" r="r" b="b"/>
                          <a:pathLst>
                            <a:path w="239" h="59">
                              <a:moveTo>
                                <a:pt x="179" y="0"/>
                              </a:moveTo>
                              <a:lnTo>
                                <a:pt x="60" y="0"/>
                              </a:lnTo>
                              <a:lnTo>
                                <a:pt x="0" y="59"/>
                              </a:lnTo>
                              <a:lnTo>
                                <a:pt x="239" y="59"/>
                              </a:lnTo>
                              <a:lnTo>
                                <a:pt x="1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25" name="Freeform 441">
                          <a:extLst>
                            <a:ext uri="{FF2B5EF4-FFF2-40B4-BE49-F238E27FC236}">
                              <a16:creationId xmlns:a16="http://schemas.microsoft.com/office/drawing/2014/main" id="{20BE1075-99CD-487C-9E60-E367BFD91EBF}"/>
                            </a:ext>
                          </a:extLst>
                        </p:cNvPr>
                        <p:cNvSpPr/>
                        <p:nvPr/>
                      </p:nvSpPr>
                      <p:spPr bwMode="auto">
                        <a:xfrm>
                          <a:off x="7474472" y="3308370"/>
                          <a:ext cx="233918" cy="290246"/>
                        </a:xfrm>
                        <a:custGeom>
                          <a:avLst/>
                          <a:gdLst>
                            <a:gd name="T0" fmla="*/ 829 w 848"/>
                            <a:gd name="T1" fmla="*/ 365 h 1053"/>
                            <a:gd name="T2" fmla="*/ 671 w 848"/>
                            <a:gd name="T3" fmla="*/ 76 h 1053"/>
                            <a:gd name="T4" fmla="*/ 423 w 848"/>
                            <a:gd name="T5" fmla="*/ 0 h 1053"/>
                            <a:gd name="T6" fmla="*/ 176 w 848"/>
                            <a:gd name="T7" fmla="*/ 76 h 1053"/>
                            <a:gd name="T8" fmla="*/ 18 w 848"/>
                            <a:gd name="T9" fmla="*/ 365 h 1053"/>
                            <a:gd name="T10" fmla="*/ 162 w 848"/>
                            <a:gd name="T11" fmla="*/ 759 h 1053"/>
                            <a:gd name="T12" fmla="*/ 271 w 848"/>
                            <a:gd name="T13" fmla="*/ 1053 h 1053"/>
                            <a:gd name="T14" fmla="*/ 423 w 848"/>
                            <a:gd name="T15" fmla="*/ 1053 h 1053"/>
                            <a:gd name="T16" fmla="*/ 576 w 848"/>
                            <a:gd name="T17" fmla="*/ 1053 h 1053"/>
                            <a:gd name="T18" fmla="*/ 686 w 848"/>
                            <a:gd name="T19" fmla="*/ 759 h 1053"/>
                            <a:gd name="T20" fmla="*/ 829 w 848"/>
                            <a:gd name="T21" fmla="*/ 365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8" h="1053">
                              <a:moveTo>
                                <a:pt x="829" y="365"/>
                              </a:moveTo>
                              <a:cubicBezTo>
                                <a:pt x="829" y="365"/>
                                <a:pt x="829" y="190"/>
                                <a:pt x="671" y="76"/>
                              </a:cubicBezTo>
                              <a:cubicBezTo>
                                <a:pt x="671" y="76"/>
                                <a:pt x="583" y="1"/>
                                <a:pt x="423" y="0"/>
                              </a:cubicBezTo>
                              <a:cubicBezTo>
                                <a:pt x="264" y="1"/>
                                <a:pt x="176" y="76"/>
                                <a:pt x="176" y="76"/>
                              </a:cubicBezTo>
                              <a:cubicBezTo>
                                <a:pt x="18" y="190"/>
                                <a:pt x="18" y="365"/>
                                <a:pt x="18" y="365"/>
                              </a:cubicBezTo>
                              <a:cubicBezTo>
                                <a:pt x="0" y="508"/>
                                <a:pt x="162" y="759"/>
                                <a:pt x="162" y="759"/>
                              </a:cubicBezTo>
                              <a:cubicBezTo>
                                <a:pt x="249" y="887"/>
                                <a:pt x="271" y="1053"/>
                                <a:pt x="271" y="1053"/>
                              </a:cubicBezTo>
                              <a:cubicBezTo>
                                <a:pt x="423" y="1053"/>
                                <a:pt x="423" y="1053"/>
                                <a:pt x="423" y="1053"/>
                              </a:cubicBezTo>
                              <a:cubicBezTo>
                                <a:pt x="576" y="1053"/>
                                <a:pt x="576" y="1053"/>
                                <a:pt x="576" y="1053"/>
                              </a:cubicBezTo>
                              <a:cubicBezTo>
                                <a:pt x="576" y="1053"/>
                                <a:pt x="599" y="887"/>
                                <a:pt x="686" y="759"/>
                              </a:cubicBezTo>
                              <a:cubicBezTo>
                                <a:pt x="686" y="759"/>
                                <a:pt x="848" y="508"/>
                                <a:pt x="829" y="3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26" name="Freeform 442">
                          <a:extLst>
                            <a:ext uri="{FF2B5EF4-FFF2-40B4-BE49-F238E27FC236}">
                              <a16:creationId xmlns:a16="http://schemas.microsoft.com/office/drawing/2014/main" id="{EEF87E2A-5111-0625-A8DF-EB00476E8894}"/>
                            </a:ext>
                          </a:extLst>
                        </p:cNvPr>
                        <p:cNvSpPr/>
                        <p:nvPr/>
                      </p:nvSpPr>
                      <p:spPr bwMode="auto">
                        <a:xfrm>
                          <a:off x="7547229" y="3606439"/>
                          <a:ext cx="88404" cy="89969"/>
                        </a:xfrm>
                        <a:custGeom>
                          <a:avLst/>
                          <a:gdLst>
                            <a:gd name="T0" fmla="*/ 308 w 321"/>
                            <a:gd name="T1" fmla="*/ 0 h 325"/>
                            <a:gd name="T2" fmla="*/ 11 w 321"/>
                            <a:gd name="T3" fmla="*/ 0 h 325"/>
                            <a:gd name="T4" fmla="*/ 0 w 321"/>
                            <a:gd name="T5" fmla="*/ 14 h 325"/>
                            <a:gd name="T6" fmla="*/ 0 w 321"/>
                            <a:gd name="T7" fmla="*/ 48 h 325"/>
                            <a:gd name="T8" fmla="*/ 11 w 321"/>
                            <a:gd name="T9" fmla="*/ 62 h 325"/>
                            <a:gd name="T10" fmla="*/ 36 w 321"/>
                            <a:gd name="T11" fmla="*/ 62 h 325"/>
                            <a:gd name="T12" fmla="*/ 36 w 321"/>
                            <a:gd name="T13" fmla="*/ 89 h 325"/>
                            <a:gd name="T14" fmla="*/ 25 w 321"/>
                            <a:gd name="T15" fmla="*/ 89 h 325"/>
                            <a:gd name="T16" fmla="*/ 18 w 321"/>
                            <a:gd name="T17" fmla="*/ 97 h 325"/>
                            <a:gd name="T18" fmla="*/ 18 w 321"/>
                            <a:gd name="T19" fmla="*/ 112 h 325"/>
                            <a:gd name="T20" fmla="*/ 25 w 321"/>
                            <a:gd name="T21" fmla="*/ 119 h 325"/>
                            <a:gd name="T22" fmla="*/ 36 w 321"/>
                            <a:gd name="T23" fmla="*/ 119 h 325"/>
                            <a:gd name="T24" fmla="*/ 36 w 321"/>
                            <a:gd name="T25" fmla="*/ 151 h 325"/>
                            <a:gd name="T26" fmla="*/ 25 w 321"/>
                            <a:gd name="T27" fmla="*/ 151 h 325"/>
                            <a:gd name="T28" fmla="*/ 18 w 321"/>
                            <a:gd name="T29" fmla="*/ 158 h 325"/>
                            <a:gd name="T30" fmla="*/ 18 w 321"/>
                            <a:gd name="T31" fmla="*/ 174 h 325"/>
                            <a:gd name="T32" fmla="*/ 25 w 321"/>
                            <a:gd name="T33" fmla="*/ 184 h 325"/>
                            <a:gd name="T34" fmla="*/ 36 w 321"/>
                            <a:gd name="T35" fmla="*/ 184 h 325"/>
                            <a:gd name="T36" fmla="*/ 36 w 321"/>
                            <a:gd name="T37" fmla="*/ 214 h 325"/>
                            <a:gd name="T38" fmla="*/ 25 w 321"/>
                            <a:gd name="T39" fmla="*/ 214 h 325"/>
                            <a:gd name="T40" fmla="*/ 18 w 321"/>
                            <a:gd name="T41" fmla="*/ 220 h 325"/>
                            <a:gd name="T42" fmla="*/ 18 w 321"/>
                            <a:gd name="T43" fmla="*/ 236 h 325"/>
                            <a:gd name="T44" fmla="*/ 18 w 321"/>
                            <a:gd name="T45" fmla="*/ 238 h 325"/>
                            <a:gd name="T46" fmla="*/ 13 w 321"/>
                            <a:gd name="T47" fmla="*/ 238 h 325"/>
                            <a:gd name="T48" fmla="*/ 29 w 321"/>
                            <a:gd name="T49" fmla="*/ 266 h 325"/>
                            <a:gd name="T50" fmla="*/ 138 w 321"/>
                            <a:gd name="T51" fmla="*/ 319 h 325"/>
                            <a:gd name="T52" fmla="*/ 164 w 321"/>
                            <a:gd name="T53" fmla="*/ 325 h 325"/>
                            <a:gd name="T54" fmla="*/ 164 w 321"/>
                            <a:gd name="T55" fmla="*/ 324 h 325"/>
                            <a:gd name="T56" fmla="*/ 163 w 321"/>
                            <a:gd name="T57" fmla="*/ 324 h 325"/>
                            <a:gd name="T58" fmla="*/ 164 w 321"/>
                            <a:gd name="T59" fmla="*/ 324 h 325"/>
                            <a:gd name="T60" fmla="*/ 164 w 321"/>
                            <a:gd name="T61" fmla="*/ 325 h 325"/>
                            <a:gd name="T62" fmla="*/ 188 w 321"/>
                            <a:gd name="T63" fmla="*/ 319 h 325"/>
                            <a:gd name="T64" fmla="*/ 296 w 321"/>
                            <a:gd name="T65" fmla="*/ 265 h 325"/>
                            <a:gd name="T66" fmla="*/ 308 w 321"/>
                            <a:gd name="T67" fmla="*/ 240 h 325"/>
                            <a:gd name="T68" fmla="*/ 303 w 321"/>
                            <a:gd name="T69" fmla="*/ 240 h 325"/>
                            <a:gd name="T70" fmla="*/ 304 w 321"/>
                            <a:gd name="T71" fmla="*/ 236 h 325"/>
                            <a:gd name="T72" fmla="*/ 304 w 321"/>
                            <a:gd name="T73" fmla="*/ 220 h 325"/>
                            <a:gd name="T74" fmla="*/ 296 w 321"/>
                            <a:gd name="T75" fmla="*/ 214 h 325"/>
                            <a:gd name="T76" fmla="*/ 292 w 321"/>
                            <a:gd name="T77" fmla="*/ 214 h 325"/>
                            <a:gd name="T78" fmla="*/ 292 w 321"/>
                            <a:gd name="T79" fmla="*/ 184 h 325"/>
                            <a:gd name="T80" fmla="*/ 296 w 321"/>
                            <a:gd name="T81" fmla="*/ 184 h 325"/>
                            <a:gd name="T82" fmla="*/ 304 w 321"/>
                            <a:gd name="T83" fmla="*/ 174 h 325"/>
                            <a:gd name="T84" fmla="*/ 304 w 321"/>
                            <a:gd name="T85" fmla="*/ 158 h 325"/>
                            <a:gd name="T86" fmla="*/ 296 w 321"/>
                            <a:gd name="T87" fmla="*/ 151 h 325"/>
                            <a:gd name="T88" fmla="*/ 292 w 321"/>
                            <a:gd name="T89" fmla="*/ 151 h 325"/>
                            <a:gd name="T90" fmla="*/ 292 w 321"/>
                            <a:gd name="T91" fmla="*/ 119 h 325"/>
                            <a:gd name="T92" fmla="*/ 296 w 321"/>
                            <a:gd name="T93" fmla="*/ 119 h 325"/>
                            <a:gd name="T94" fmla="*/ 304 w 321"/>
                            <a:gd name="T95" fmla="*/ 112 h 325"/>
                            <a:gd name="T96" fmla="*/ 304 w 321"/>
                            <a:gd name="T97" fmla="*/ 97 h 325"/>
                            <a:gd name="T98" fmla="*/ 296 w 321"/>
                            <a:gd name="T99" fmla="*/ 89 h 325"/>
                            <a:gd name="T100" fmla="*/ 292 w 321"/>
                            <a:gd name="T101" fmla="*/ 89 h 325"/>
                            <a:gd name="T102" fmla="*/ 292 w 321"/>
                            <a:gd name="T103" fmla="*/ 62 h 325"/>
                            <a:gd name="T104" fmla="*/ 308 w 321"/>
                            <a:gd name="T105" fmla="*/ 62 h 325"/>
                            <a:gd name="T106" fmla="*/ 319 w 321"/>
                            <a:gd name="T107" fmla="*/ 48 h 325"/>
                            <a:gd name="T108" fmla="*/ 319 w 321"/>
                            <a:gd name="T109" fmla="*/ 14 h 325"/>
                            <a:gd name="T110" fmla="*/ 308 w 321"/>
                            <a:gd name="T111"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1" h="325">
                              <a:moveTo>
                                <a:pt x="308" y="0"/>
                              </a:moveTo>
                              <a:cubicBezTo>
                                <a:pt x="11" y="0"/>
                                <a:pt x="11" y="0"/>
                                <a:pt x="11" y="0"/>
                              </a:cubicBezTo>
                              <a:cubicBezTo>
                                <a:pt x="5" y="0"/>
                                <a:pt x="0" y="8"/>
                                <a:pt x="0" y="14"/>
                              </a:cubicBezTo>
                              <a:cubicBezTo>
                                <a:pt x="0" y="48"/>
                                <a:pt x="0" y="48"/>
                                <a:pt x="0" y="48"/>
                              </a:cubicBezTo>
                              <a:cubicBezTo>
                                <a:pt x="0" y="54"/>
                                <a:pt x="5" y="62"/>
                                <a:pt x="11" y="62"/>
                              </a:cubicBezTo>
                              <a:cubicBezTo>
                                <a:pt x="36" y="62"/>
                                <a:pt x="36" y="62"/>
                                <a:pt x="36" y="62"/>
                              </a:cubicBezTo>
                              <a:cubicBezTo>
                                <a:pt x="36" y="89"/>
                                <a:pt x="36" y="89"/>
                                <a:pt x="36" y="89"/>
                              </a:cubicBezTo>
                              <a:cubicBezTo>
                                <a:pt x="25" y="89"/>
                                <a:pt x="25" y="89"/>
                                <a:pt x="25" y="89"/>
                              </a:cubicBezTo>
                              <a:cubicBezTo>
                                <a:pt x="20" y="89"/>
                                <a:pt x="18" y="92"/>
                                <a:pt x="18" y="97"/>
                              </a:cubicBezTo>
                              <a:cubicBezTo>
                                <a:pt x="18" y="112"/>
                                <a:pt x="18" y="112"/>
                                <a:pt x="18" y="112"/>
                              </a:cubicBezTo>
                              <a:cubicBezTo>
                                <a:pt x="18" y="117"/>
                                <a:pt x="20" y="119"/>
                                <a:pt x="25" y="119"/>
                              </a:cubicBezTo>
                              <a:cubicBezTo>
                                <a:pt x="36" y="119"/>
                                <a:pt x="36" y="119"/>
                                <a:pt x="36" y="119"/>
                              </a:cubicBezTo>
                              <a:cubicBezTo>
                                <a:pt x="36" y="151"/>
                                <a:pt x="36" y="151"/>
                                <a:pt x="36" y="151"/>
                              </a:cubicBezTo>
                              <a:cubicBezTo>
                                <a:pt x="25" y="151"/>
                                <a:pt x="25" y="151"/>
                                <a:pt x="25" y="151"/>
                              </a:cubicBezTo>
                              <a:cubicBezTo>
                                <a:pt x="20" y="151"/>
                                <a:pt x="18" y="154"/>
                                <a:pt x="18" y="158"/>
                              </a:cubicBezTo>
                              <a:cubicBezTo>
                                <a:pt x="18" y="174"/>
                                <a:pt x="18" y="174"/>
                                <a:pt x="18" y="174"/>
                              </a:cubicBezTo>
                              <a:cubicBezTo>
                                <a:pt x="18" y="179"/>
                                <a:pt x="20" y="184"/>
                                <a:pt x="25" y="184"/>
                              </a:cubicBezTo>
                              <a:cubicBezTo>
                                <a:pt x="36" y="184"/>
                                <a:pt x="36" y="184"/>
                                <a:pt x="36" y="184"/>
                              </a:cubicBezTo>
                              <a:cubicBezTo>
                                <a:pt x="36" y="214"/>
                                <a:pt x="36" y="214"/>
                                <a:pt x="36" y="214"/>
                              </a:cubicBezTo>
                              <a:cubicBezTo>
                                <a:pt x="25" y="214"/>
                                <a:pt x="25" y="214"/>
                                <a:pt x="25" y="214"/>
                              </a:cubicBezTo>
                              <a:cubicBezTo>
                                <a:pt x="20" y="214"/>
                                <a:pt x="18" y="215"/>
                                <a:pt x="18" y="220"/>
                              </a:cubicBezTo>
                              <a:cubicBezTo>
                                <a:pt x="18" y="236"/>
                                <a:pt x="18" y="236"/>
                                <a:pt x="18" y="236"/>
                              </a:cubicBezTo>
                              <a:cubicBezTo>
                                <a:pt x="18" y="237"/>
                                <a:pt x="17" y="238"/>
                                <a:pt x="18" y="238"/>
                              </a:cubicBezTo>
                              <a:cubicBezTo>
                                <a:pt x="13" y="238"/>
                                <a:pt x="13" y="238"/>
                                <a:pt x="13" y="238"/>
                              </a:cubicBezTo>
                              <a:cubicBezTo>
                                <a:pt x="13" y="238"/>
                                <a:pt x="3" y="248"/>
                                <a:pt x="29" y="266"/>
                              </a:cubicBezTo>
                              <a:cubicBezTo>
                                <a:pt x="54" y="285"/>
                                <a:pt x="138" y="319"/>
                                <a:pt x="138" y="319"/>
                              </a:cubicBezTo>
                              <a:cubicBezTo>
                                <a:pt x="138" y="319"/>
                                <a:pt x="149" y="325"/>
                                <a:pt x="164" y="325"/>
                              </a:cubicBezTo>
                              <a:cubicBezTo>
                                <a:pt x="164" y="324"/>
                                <a:pt x="164" y="324"/>
                                <a:pt x="164" y="324"/>
                              </a:cubicBezTo>
                              <a:cubicBezTo>
                                <a:pt x="163" y="324"/>
                                <a:pt x="163" y="324"/>
                                <a:pt x="163" y="324"/>
                              </a:cubicBezTo>
                              <a:cubicBezTo>
                                <a:pt x="164" y="324"/>
                                <a:pt x="164" y="324"/>
                                <a:pt x="164" y="324"/>
                              </a:cubicBezTo>
                              <a:cubicBezTo>
                                <a:pt x="164" y="325"/>
                                <a:pt x="164" y="325"/>
                                <a:pt x="164" y="325"/>
                              </a:cubicBezTo>
                              <a:cubicBezTo>
                                <a:pt x="179" y="324"/>
                                <a:pt x="188" y="319"/>
                                <a:pt x="188" y="319"/>
                              </a:cubicBezTo>
                              <a:cubicBezTo>
                                <a:pt x="188" y="319"/>
                                <a:pt x="271" y="284"/>
                                <a:pt x="296" y="265"/>
                              </a:cubicBezTo>
                              <a:cubicBezTo>
                                <a:pt x="321" y="246"/>
                                <a:pt x="308" y="240"/>
                                <a:pt x="308" y="240"/>
                              </a:cubicBezTo>
                              <a:cubicBezTo>
                                <a:pt x="303" y="240"/>
                                <a:pt x="303" y="240"/>
                                <a:pt x="303" y="240"/>
                              </a:cubicBezTo>
                              <a:cubicBezTo>
                                <a:pt x="303" y="239"/>
                                <a:pt x="304" y="237"/>
                                <a:pt x="304" y="236"/>
                              </a:cubicBezTo>
                              <a:cubicBezTo>
                                <a:pt x="304" y="220"/>
                                <a:pt x="304" y="220"/>
                                <a:pt x="304" y="220"/>
                              </a:cubicBezTo>
                              <a:cubicBezTo>
                                <a:pt x="304" y="215"/>
                                <a:pt x="300" y="214"/>
                                <a:pt x="296" y="214"/>
                              </a:cubicBezTo>
                              <a:cubicBezTo>
                                <a:pt x="292" y="214"/>
                                <a:pt x="292" y="214"/>
                                <a:pt x="292" y="214"/>
                              </a:cubicBezTo>
                              <a:cubicBezTo>
                                <a:pt x="292" y="184"/>
                                <a:pt x="292" y="184"/>
                                <a:pt x="292" y="184"/>
                              </a:cubicBezTo>
                              <a:cubicBezTo>
                                <a:pt x="296" y="184"/>
                                <a:pt x="296" y="184"/>
                                <a:pt x="296" y="184"/>
                              </a:cubicBezTo>
                              <a:cubicBezTo>
                                <a:pt x="300" y="184"/>
                                <a:pt x="304" y="179"/>
                                <a:pt x="304" y="174"/>
                              </a:cubicBezTo>
                              <a:cubicBezTo>
                                <a:pt x="304" y="158"/>
                                <a:pt x="304" y="158"/>
                                <a:pt x="304" y="158"/>
                              </a:cubicBezTo>
                              <a:cubicBezTo>
                                <a:pt x="304" y="154"/>
                                <a:pt x="300" y="151"/>
                                <a:pt x="296" y="151"/>
                              </a:cubicBezTo>
                              <a:cubicBezTo>
                                <a:pt x="292" y="151"/>
                                <a:pt x="292" y="151"/>
                                <a:pt x="292" y="151"/>
                              </a:cubicBezTo>
                              <a:cubicBezTo>
                                <a:pt x="292" y="119"/>
                                <a:pt x="292" y="119"/>
                                <a:pt x="292" y="119"/>
                              </a:cubicBezTo>
                              <a:cubicBezTo>
                                <a:pt x="296" y="119"/>
                                <a:pt x="296" y="119"/>
                                <a:pt x="296" y="119"/>
                              </a:cubicBezTo>
                              <a:cubicBezTo>
                                <a:pt x="300" y="119"/>
                                <a:pt x="304" y="117"/>
                                <a:pt x="304" y="112"/>
                              </a:cubicBezTo>
                              <a:cubicBezTo>
                                <a:pt x="304" y="97"/>
                                <a:pt x="304" y="97"/>
                                <a:pt x="304" y="97"/>
                              </a:cubicBezTo>
                              <a:cubicBezTo>
                                <a:pt x="304" y="92"/>
                                <a:pt x="300" y="89"/>
                                <a:pt x="296" y="89"/>
                              </a:cubicBezTo>
                              <a:cubicBezTo>
                                <a:pt x="292" y="89"/>
                                <a:pt x="292" y="89"/>
                                <a:pt x="292" y="89"/>
                              </a:cubicBezTo>
                              <a:cubicBezTo>
                                <a:pt x="292" y="62"/>
                                <a:pt x="292" y="62"/>
                                <a:pt x="292" y="62"/>
                              </a:cubicBezTo>
                              <a:cubicBezTo>
                                <a:pt x="308" y="62"/>
                                <a:pt x="308" y="62"/>
                                <a:pt x="308" y="62"/>
                              </a:cubicBezTo>
                              <a:cubicBezTo>
                                <a:pt x="314" y="62"/>
                                <a:pt x="319" y="54"/>
                                <a:pt x="319" y="48"/>
                              </a:cubicBezTo>
                              <a:cubicBezTo>
                                <a:pt x="319" y="14"/>
                                <a:pt x="319" y="14"/>
                                <a:pt x="319" y="14"/>
                              </a:cubicBezTo>
                              <a:cubicBezTo>
                                <a:pt x="319" y="8"/>
                                <a:pt x="314" y="0"/>
                                <a:pt x="30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27" name="Freeform 443">
                          <a:extLst>
                            <a:ext uri="{FF2B5EF4-FFF2-40B4-BE49-F238E27FC236}">
                              <a16:creationId xmlns:a16="http://schemas.microsoft.com/office/drawing/2014/main" id="{6FF559F2-06B7-EEC4-249F-D04B783EB163}"/>
                            </a:ext>
                          </a:extLst>
                        </p:cNvPr>
                        <p:cNvSpPr>
                          <a:spLocks noEditPoints="1"/>
                        </p:cNvSpPr>
                        <p:nvPr/>
                      </p:nvSpPr>
                      <p:spPr bwMode="auto">
                        <a:xfrm>
                          <a:off x="6287672" y="5208659"/>
                          <a:ext cx="194801" cy="250347"/>
                        </a:xfrm>
                        <a:custGeom>
                          <a:avLst/>
                          <a:gdLst>
                            <a:gd name="T0" fmla="*/ 703 w 703"/>
                            <a:gd name="T1" fmla="*/ 46 h 907"/>
                            <a:gd name="T2" fmla="*/ 529 w 703"/>
                            <a:gd name="T3" fmla="*/ 0 h 907"/>
                            <a:gd name="T4" fmla="*/ 54 w 703"/>
                            <a:gd name="T5" fmla="*/ 0 h 907"/>
                            <a:gd name="T6" fmla="*/ 0 w 703"/>
                            <a:gd name="T7" fmla="*/ 182 h 907"/>
                            <a:gd name="T8" fmla="*/ 53 w 703"/>
                            <a:gd name="T9" fmla="*/ 905 h 907"/>
                            <a:gd name="T10" fmla="*/ 652 w 703"/>
                            <a:gd name="T11" fmla="*/ 903 h 907"/>
                            <a:gd name="T12" fmla="*/ 703 w 703"/>
                            <a:gd name="T13" fmla="*/ 867 h 907"/>
                            <a:gd name="T14" fmla="*/ 703 w 703"/>
                            <a:gd name="T15" fmla="*/ 182 h 907"/>
                            <a:gd name="T16" fmla="*/ 458 w 703"/>
                            <a:gd name="T17" fmla="*/ 182 h 907"/>
                            <a:gd name="T18" fmla="*/ 107 w 703"/>
                            <a:gd name="T19" fmla="*/ 197 h 907"/>
                            <a:gd name="T20" fmla="*/ 107 w 703"/>
                            <a:gd name="T21" fmla="*/ 268 h 907"/>
                            <a:gd name="T22" fmla="*/ 420 w 703"/>
                            <a:gd name="T23" fmla="*/ 283 h 907"/>
                            <a:gd name="T24" fmla="*/ 107 w 703"/>
                            <a:gd name="T25" fmla="*/ 268 h 907"/>
                            <a:gd name="T26" fmla="*/ 518 w 703"/>
                            <a:gd name="T27" fmla="*/ 307 h 907"/>
                            <a:gd name="T28" fmla="*/ 107 w 703"/>
                            <a:gd name="T29" fmla="*/ 325 h 907"/>
                            <a:gd name="T30" fmla="*/ 107 w 703"/>
                            <a:gd name="T31" fmla="*/ 343 h 907"/>
                            <a:gd name="T32" fmla="*/ 572 w 703"/>
                            <a:gd name="T33" fmla="*/ 352 h 907"/>
                            <a:gd name="T34" fmla="*/ 107 w 703"/>
                            <a:gd name="T35" fmla="*/ 343 h 907"/>
                            <a:gd name="T36" fmla="*/ 467 w 703"/>
                            <a:gd name="T37" fmla="*/ 378 h 907"/>
                            <a:gd name="T38" fmla="*/ 107 w 703"/>
                            <a:gd name="T39" fmla="*/ 396 h 907"/>
                            <a:gd name="T40" fmla="*/ 107 w 703"/>
                            <a:gd name="T41" fmla="*/ 417 h 907"/>
                            <a:gd name="T42" fmla="*/ 551 w 703"/>
                            <a:gd name="T43" fmla="*/ 432 h 907"/>
                            <a:gd name="T44" fmla="*/ 107 w 703"/>
                            <a:gd name="T45" fmla="*/ 417 h 907"/>
                            <a:gd name="T46" fmla="*/ 420 w 703"/>
                            <a:gd name="T47" fmla="*/ 498 h 907"/>
                            <a:gd name="T48" fmla="*/ 107 w 703"/>
                            <a:gd name="T49" fmla="*/ 509 h 907"/>
                            <a:gd name="T50" fmla="*/ 107 w 703"/>
                            <a:gd name="T51" fmla="*/ 533 h 907"/>
                            <a:gd name="T52" fmla="*/ 518 w 703"/>
                            <a:gd name="T53" fmla="*/ 551 h 907"/>
                            <a:gd name="T54" fmla="*/ 107 w 703"/>
                            <a:gd name="T55" fmla="*/ 533 h 907"/>
                            <a:gd name="T56" fmla="*/ 467 w 703"/>
                            <a:gd name="T57" fmla="*/ 608 h 907"/>
                            <a:gd name="T58" fmla="*/ 107 w 703"/>
                            <a:gd name="T59" fmla="*/ 626 h 907"/>
                            <a:gd name="T60" fmla="*/ 551 w 703"/>
                            <a:gd name="T61" fmla="*/ 736 h 907"/>
                            <a:gd name="T62" fmla="*/ 107 w 703"/>
                            <a:gd name="T63" fmla="*/ 721 h 907"/>
                            <a:gd name="T64" fmla="*/ 551 w 703"/>
                            <a:gd name="T65" fmla="*/ 736 h 907"/>
                            <a:gd name="T66" fmla="*/ 107 w 703"/>
                            <a:gd name="T67" fmla="*/ 697 h 907"/>
                            <a:gd name="T68" fmla="*/ 551 w 703"/>
                            <a:gd name="T69" fmla="*/ 679 h 907"/>
                            <a:gd name="T70" fmla="*/ 551 w 703"/>
                            <a:gd name="T71" fmla="*/ 658 h 907"/>
                            <a:gd name="T72" fmla="*/ 107 w 703"/>
                            <a:gd name="T73" fmla="*/ 646 h 907"/>
                            <a:gd name="T74" fmla="*/ 551 w 703"/>
                            <a:gd name="T75" fmla="*/ 658 h 907"/>
                            <a:gd name="T76" fmla="*/ 107 w 703"/>
                            <a:gd name="T77" fmla="*/ 587 h 907"/>
                            <a:gd name="T78" fmla="*/ 572 w 703"/>
                            <a:gd name="T79" fmla="*/ 569 h 907"/>
                            <a:gd name="T80" fmla="*/ 586 w 703"/>
                            <a:gd name="T81" fmla="*/ 471 h 907"/>
                            <a:gd name="T82" fmla="*/ 107 w 703"/>
                            <a:gd name="T83" fmla="*/ 453 h 907"/>
                            <a:gd name="T84" fmla="*/ 586 w 703"/>
                            <a:gd name="T85" fmla="*/ 471 h 907"/>
                            <a:gd name="T86" fmla="*/ 107 w 703"/>
                            <a:gd name="T87" fmla="*/ 241 h 907"/>
                            <a:gd name="T88" fmla="*/ 586 w 703"/>
                            <a:gd name="T89" fmla="*/ 227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3" h="907">
                              <a:moveTo>
                                <a:pt x="703" y="182"/>
                              </a:moveTo>
                              <a:cubicBezTo>
                                <a:pt x="703" y="46"/>
                                <a:pt x="703" y="46"/>
                                <a:pt x="703" y="46"/>
                              </a:cubicBezTo>
                              <a:cubicBezTo>
                                <a:pt x="703" y="21"/>
                                <a:pt x="681" y="0"/>
                                <a:pt x="652" y="0"/>
                              </a:cubicBezTo>
                              <a:cubicBezTo>
                                <a:pt x="529" y="0"/>
                                <a:pt x="529" y="0"/>
                                <a:pt x="529" y="0"/>
                              </a:cubicBezTo>
                              <a:cubicBezTo>
                                <a:pt x="177" y="0"/>
                                <a:pt x="177" y="0"/>
                                <a:pt x="177" y="0"/>
                              </a:cubicBezTo>
                              <a:cubicBezTo>
                                <a:pt x="54" y="0"/>
                                <a:pt x="54" y="0"/>
                                <a:pt x="54" y="0"/>
                              </a:cubicBezTo>
                              <a:cubicBezTo>
                                <a:pt x="25" y="0"/>
                                <a:pt x="0" y="21"/>
                                <a:pt x="0" y="46"/>
                              </a:cubicBezTo>
                              <a:cubicBezTo>
                                <a:pt x="0" y="182"/>
                                <a:pt x="0" y="182"/>
                                <a:pt x="0" y="182"/>
                              </a:cubicBezTo>
                              <a:cubicBezTo>
                                <a:pt x="0" y="863"/>
                                <a:pt x="0" y="863"/>
                                <a:pt x="0" y="863"/>
                              </a:cubicBezTo>
                              <a:cubicBezTo>
                                <a:pt x="0" y="887"/>
                                <a:pt x="24" y="905"/>
                                <a:pt x="53" y="905"/>
                              </a:cubicBezTo>
                              <a:cubicBezTo>
                                <a:pt x="54" y="903"/>
                                <a:pt x="54" y="903"/>
                                <a:pt x="54" y="903"/>
                              </a:cubicBezTo>
                              <a:cubicBezTo>
                                <a:pt x="652" y="903"/>
                                <a:pt x="652" y="903"/>
                                <a:pt x="652" y="903"/>
                              </a:cubicBezTo>
                              <a:cubicBezTo>
                                <a:pt x="652" y="907"/>
                                <a:pt x="652" y="907"/>
                                <a:pt x="652" y="907"/>
                              </a:cubicBezTo>
                              <a:cubicBezTo>
                                <a:pt x="679" y="907"/>
                                <a:pt x="700" y="890"/>
                                <a:pt x="703" y="867"/>
                              </a:cubicBezTo>
                              <a:cubicBezTo>
                                <a:pt x="703" y="866"/>
                                <a:pt x="703" y="864"/>
                                <a:pt x="703" y="863"/>
                              </a:cubicBezTo>
                              <a:cubicBezTo>
                                <a:pt x="703" y="182"/>
                                <a:pt x="703" y="182"/>
                                <a:pt x="703" y="182"/>
                              </a:cubicBezTo>
                              <a:close/>
                              <a:moveTo>
                                <a:pt x="107" y="182"/>
                              </a:moveTo>
                              <a:cubicBezTo>
                                <a:pt x="458" y="182"/>
                                <a:pt x="458" y="182"/>
                                <a:pt x="458" y="182"/>
                              </a:cubicBezTo>
                              <a:cubicBezTo>
                                <a:pt x="458" y="197"/>
                                <a:pt x="458" y="197"/>
                                <a:pt x="458" y="197"/>
                              </a:cubicBezTo>
                              <a:cubicBezTo>
                                <a:pt x="107" y="197"/>
                                <a:pt x="107" y="197"/>
                                <a:pt x="107" y="197"/>
                              </a:cubicBezTo>
                              <a:lnTo>
                                <a:pt x="107" y="182"/>
                              </a:lnTo>
                              <a:close/>
                              <a:moveTo>
                                <a:pt x="107" y="268"/>
                              </a:moveTo>
                              <a:cubicBezTo>
                                <a:pt x="420" y="268"/>
                                <a:pt x="420" y="268"/>
                                <a:pt x="420" y="268"/>
                              </a:cubicBezTo>
                              <a:cubicBezTo>
                                <a:pt x="420" y="283"/>
                                <a:pt x="420" y="283"/>
                                <a:pt x="420" y="283"/>
                              </a:cubicBezTo>
                              <a:cubicBezTo>
                                <a:pt x="107" y="283"/>
                                <a:pt x="107" y="283"/>
                                <a:pt x="107" y="283"/>
                              </a:cubicBezTo>
                              <a:lnTo>
                                <a:pt x="107" y="268"/>
                              </a:lnTo>
                              <a:close/>
                              <a:moveTo>
                                <a:pt x="107" y="307"/>
                              </a:moveTo>
                              <a:cubicBezTo>
                                <a:pt x="518" y="307"/>
                                <a:pt x="518" y="307"/>
                                <a:pt x="518" y="307"/>
                              </a:cubicBezTo>
                              <a:cubicBezTo>
                                <a:pt x="518" y="325"/>
                                <a:pt x="518" y="325"/>
                                <a:pt x="518" y="325"/>
                              </a:cubicBezTo>
                              <a:cubicBezTo>
                                <a:pt x="107" y="325"/>
                                <a:pt x="107" y="325"/>
                                <a:pt x="107" y="325"/>
                              </a:cubicBezTo>
                              <a:lnTo>
                                <a:pt x="107" y="307"/>
                              </a:lnTo>
                              <a:close/>
                              <a:moveTo>
                                <a:pt x="107" y="343"/>
                              </a:moveTo>
                              <a:cubicBezTo>
                                <a:pt x="572" y="343"/>
                                <a:pt x="572" y="343"/>
                                <a:pt x="572" y="343"/>
                              </a:cubicBezTo>
                              <a:cubicBezTo>
                                <a:pt x="572" y="352"/>
                                <a:pt x="572" y="352"/>
                                <a:pt x="572" y="352"/>
                              </a:cubicBezTo>
                              <a:cubicBezTo>
                                <a:pt x="107" y="352"/>
                                <a:pt x="107" y="352"/>
                                <a:pt x="107" y="352"/>
                              </a:cubicBezTo>
                              <a:lnTo>
                                <a:pt x="107" y="343"/>
                              </a:lnTo>
                              <a:close/>
                              <a:moveTo>
                                <a:pt x="107" y="378"/>
                              </a:moveTo>
                              <a:cubicBezTo>
                                <a:pt x="467" y="378"/>
                                <a:pt x="467" y="378"/>
                                <a:pt x="467" y="378"/>
                              </a:cubicBezTo>
                              <a:cubicBezTo>
                                <a:pt x="467" y="396"/>
                                <a:pt x="467" y="396"/>
                                <a:pt x="467" y="396"/>
                              </a:cubicBezTo>
                              <a:cubicBezTo>
                                <a:pt x="107" y="396"/>
                                <a:pt x="107" y="396"/>
                                <a:pt x="107" y="396"/>
                              </a:cubicBezTo>
                              <a:lnTo>
                                <a:pt x="107" y="378"/>
                              </a:lnTo>
                              <a:close/>
                              <a:moveTo>
                                <a:pt x="107" y="417"/>
                              </a:moveTo>
                              <a:cubicBezTo>
                                <a:pt x="551" y="417"/>
                                <a:pt x="551" y="417"/>
                                <a:pt x="551" y="417"/>
                              </a:cubicBezTo>
                              <a:cubicBezTo>
                                <a:pt x="551" y="432"/>
                                <a:pt x="551" y="432"/>
                                <a:pt x="551" y="432"/>
                              </a:cubicBezTo>
                              <a:cubicBezTo>
                                <a:pt x="107" y="432"/>
                                <a:pt x="107" y="432"/>
                                <a:pt x="107" y="432"/>
                              </a:cubicBezTo>
                              <a:lnTo>
                                <a:pt x="107" y="417"/>
                              </a:lnTo>
                              <a:close/>
                              <a:moveTo>
                                <a:pt x="107" y="498"/>
                              </a:moveTo>
                              <a:cubicBezTo>
                                <a:pt x="420" y="498"/>
                                <a:pt x="420" y="498"/>
                                <a:pt x="420" y="498"/>
                              </a:cubicBezTo>
                              <a:cubicBezTo>
                                <a:pt x="420" y="509"/>
                                <a:pt x="420" y="509"/>
                                <a:pt x="420" y="509"/>
                              </a:cubicBezTo>
                              <a:cubicBezTo>
                                <a:pt x="107" y="509"/>
                                <a:pt x="107" y="509"/>
                                <a:pt x="107" y="509"/>
                              </a:cubicBezTo>
                              <a:lnTo>
                                <a:pt x="107" y="498"/>
                              </a:lnTo>
                              <a:close/>
                              <a:moveTo>
                                <a:pt x="107" y="533"/>
                              </a:moveTo>
                              <a:cubicBezTo>
                                <a:pt x="518" y="533"/>
                                <a:pt x="518" y="533"/>
                                <a:pt x="518" y="533"/>
                              </a:cubicBezTo>
                              <a:cubicBezTo>
                                <a:pt x="518" y="551"/>
                                <a:pt x="518" y="551"/>
                                <a:pt x="518" y="551"/>
                              </a:cubicBezTo>
                              <a:cubicBezTo>
                                <a:pt x="107" y="551"/>
                                <a:pt x="107" y="551"/>
                                <a:pt x="107" y="551"/>
                              </a:cubicBezTo>
                              <a:lnTo>
                                <a:pt x="107" y="533"/>
                              </a:lnTo>
                              <a:close/>
                              <a:moveTo>
                                <a:pt x="107" y="608"/>
                              </a:moveTo>
                              <a:cubicBezTo>
                                <a:pt x="467" y="608"/>
                                <a:pt x="467" y="608"/>
                                <a:pt x="467" y="608"/>
                              </a:cubicBezTo>
                              <a:cubicBezTo>
                                <a:pt x="467" y="626"/>
                                <a:pt x="467" y="626"/>
                                <a:pt x="467" y="626"/>
                              </a:cubicBezTo>
                              <a:cubicBezTo>
                                <a:pt x="107" y="626"/>
                                <a:pt x="107" y="626"/>
                                <a:pt x="107" y="626"/>
                              </a:cubicBezTo>
                              <a:lnTo>
                                <a:pt x="107" y="608"/>
                              </a:lnTo>
                              <a:close/>
                              <a:moveTo>
                                <a:pt x="551" y="736"/>
                              </a:moveTo>
                              <a:cubicBezTo>
                                <a:pt x="107" y="736"/>
                                <a:pt x="107" y="736"/>
                                <a:pt x="107" y="736"/>
                              </a:cubicBezTo>
                              <a:cubicBezTo>
                                <a:pt x="107" y="721"/>
                                <a:pt x="107" y="721"/>
                                <a:pt x="107" y="721"/>
                              </a:cubicBezTo>
                              <a:cubicBezTo>
                                <a:pt x="551" y="721"/>
                                <a:pt x="551" y="721"/>
                                <a:pt x="551" y="721"/>
                              </a:cubicBezTo>
                              <a:lnTo>
                                <a:pt x="551" y="736"/>
                              </a:lnTo>
                              <a:close/>
                              <a:moveTo>
                                <a:pt x="551" y="697"/>
                              </a:moveTo>
                              <a:cubicBezTo>
                                <a:pt x="107" y="697"/>
                                <a:pt x="107" y="697"/>
                                <a:pt x="107" y="697"/>
                              </a:cubicBezTo>
                              <a:cubicBezTo>
                                <a:pt x="107" y="679"/>
                                <a:pt x="107" y="679"/>
                                <a:pt x="107" y="679"/>
                              </a:cubicBezTo>
                              <a:cubicBezTo>
                                <a:pt x="551" y="679"/>
                                <a:pt x="551" y="679"/>
                                <a:pt x="551" y="679"/>
                              </a:cubicBezTo>
                              <a:lnTo>
                                <a:pt x="551" y="697"/>
                              </a:lnTo>
                              <a:close/>
                              <a:moveTo>
                                <a:pt x="551" y="658"/>
                              </a:moveTo>
                              <a:cubicBezTo>
                                <a:pt x="107" y="658"/>
                                <a:pt x="107" y="658"/>
                                <a:pt x="107" y="658"/>
                              </a:cubicBezTo>
                              <a:cubicBezTo>
                                <a:pt x="107" y="646"/>
                                <a:pt x="107" y="646"/>
                                <a:pt x="107" y="646"/>
                              </a:cubicBezTo>
                              <a:cubicBezTo>
                                <a:pt x="551" y="646"/>
                                <a:pt x="551" y="646"/>
                                <a:pt x="551" y="646"/>
                              </a:cubicBezTo>
                              <a:lnTo>
                                <a:pt x="551" y="658"/>
                              </a:lnTo>
                              <a:close/>
                              <a:moveTo>
                                <a:pt x="572" y="587"/>
                              </a:moveTo>
                              <a:cubicBezTo>
                                <a:pt x="107" y="587"/>
                                <a:pt x="107" y="587"/>
                                <a:pt x="107" y="587"/>
                              </a:cubicBezTo>
                              <a:cubicBezTo>
                                <a:pt x="107" y="569"/>
                                <a:pt x="107" y="569"/>
                                <a:pt x="107" y="569"/>
                              </a:cubicBezTo>
                              <a:cubicBezTo>
                                <a:pt x="572" y="569"/>
                                <a:pt x="572" y="569"/>
                                <a:pt x="572" y="569"/>
                              </a:cubicBezTo>
                              <a:lnTo>
                                <a:pt x="572" y="587"/>
                              </a:lnTo>
                              <a:close/>
                              <a:moveTo>
                                <a:pt x="586" y="471"/>
                              </a:moveTo>
                              <a:cubicBezTo>
                                <a:pt x="107" y="471"/>
                                <a:pt x="107" y="471"/>
                                <a:pt x="107" y="471"/>
                              </a:cubicBezTo>
                              <a:cubicBezTo>
                                <a:pt x="107" y="453"/>
                                <a:pt x="107" y="453"/>
                                <a:pt x="107" y="453"/>
                              </a:cubicBezTo>
                              <a:cubicBezTo>
                                <a:pt x="586" y="453"/>
                                <a:pt x="586" y="453"/>
                                <a:pt x="586" y="453"/>
                              </a:cubicBezTo>
                              <a:lnTo>
                                <a:pt x="586" y="471"/>
                              </a:lnTo>
                              <a:close/>
                              <a:moveTo>
                                <a:pt x="586" y="241"/>
                              </a:moveTo>
                              <a:cubicBezTo>
                                <a:pt x="107" y="241"/>
                                <a:pt x="107" y="241"/>
                                <a:pt x="107" y="241"/>
                              </a:cubicBezTo>
                              <a:cubicBezTo>
                                <a:pt x="107" y="227"/>
                                <a:pt x="107" y="227"/>
                                <a:pt x="107" y="227"/>
                              </a:cubicBezTo>
                              <a:cubicBezTo>
                                <a:pt x="586" y="227"/>
                                <a:pt x="586" y="227"/>
                                <a:pt x="586" y="227"/>
                              </a:cubicBezTo>
                              <a:lnTo>
                                <a:pt x="586" y="2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28" name="Line 444">
                          <a:extLst>
                            <a:ext uri="{FF2B5EF4-FFF2-40B4-BE49-F238E27FC236}">
                              <a16:creationId xmlns:a16="http://schemas.microsoft.com/office/drawing/2014/main" id="{8FF33B4F-78A9-8CCF-369D-A2E4ED80775D}"/>
                            </a:ext>
                          </a:extLst>
                        </p:cNvPr>
                        <p:cNvSpPr>
                          <a:spLocks noChangeShapeType="1"/>
                        </p:cNvSpPr>
                        <p:nvPr/>
                      </p:nvSpPr>
                      <p:spPr bwMode="auto">
                        <a:xfrm>
                          <a:off x="6482473" y="5258728"/>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29" name="Line 445">
                          <a:extLst>
                            <a:ext uri="{FF2B5EF4-FFF2-40B4-BE49-F238E27FC236}">
                              <a16:creationId xmlns:a16="http://schemas.microsoft.com/office/drawing/2014/main" id="{F4B4651D-3E2D-E7E5-2B05-307370DEDEED}"/>
                            </a:ext>
                          </a:extLst>
                        </p:cNvPr>
                        <p:cNvSpPr>
                          <a:spLocks noChangeShapeType="1"/>
                        </p:cNvSpPr>
                        <p:nvPr/>
                      </p:nvSpPr>
                      <p:spPr bwMode="auto">
                        <a:xfrm>
                          <a:off x="6482473" y="5258728"/>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30" name="Freeform 446">
                          <a:extLst>
                            <a:ext uri="{FF2B5EF4-FFF2-40B4-BE49-F238E27FC236}">
                              <a16:creationId xmlns:a16="http://schemas.microsoft.com/office/drawing/2014/main" id="{F7187135-5EC1-0A19-CBF6-8E4A49155CDB}"/>
                            </a:ext>
                          </a:extLst>
                        </p:cNvPr>
                        <p:cNvSpPr/>
                        <p:nvPr/>
                      </p:nvSpPr>
                      <p:spPr bwMode="auto">
                        <a:xfrm>
                          <a:off x="6434750" y="5208659"/>
                          <a:ext cx="0" cy="2347"/>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31" name="Line 447">
                          <a:extLst>
                            <a:ext uri="{FF2B5EF4-FFF2-40B4-BE49-F238E27FC236}">
                              <a16:creationId xmlns:a16="http://schemas.microsoft.com/office/drawing/2014/main" id="{1E5966AD-77E7-7384-AAB3-6FFA4F226DC2}"/>
                            </a:ext>
                          </a:extLst>
                        </p:cNvPr>
                        <p:cNvSpPr>
                          <a:spLocks noChangeShapeType="1"/>
                        </p:cNvSpPr>
                        <p:nvPr/>
                      </p:nvSpPr>
                      <p:spPr bwMode="auto">
                        <a:xfrm>
                          <a:off x="6434750" y="5208659"/>
                          <a:ext cx="0" cy="2347"/>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32" name="Freeform 448">
                          <a:extLst>
                            <a:ext uri="{FF2B5EF4-FFF2-40B4-BE49-F238E27FC236}">
                              <a16:creationId xmlns:a16="http://schemas.microsoft.com/office/drawing/2014/main" id="{3B143691-3D85-3183-5294-DA2A766D377F}"/>
                            </a:ext>
                          </a:extLst>
                        </p:cNvPr>
                        <p:cNvSpPr/>
                        <p:nvPr/>
                      </p:nvSpPr>
                      <p:spPr bwMode="auto">
                        <a:xfrm>
                          <a:off x="6495772" y="2571412"/>
                          <a:ext cx="454536" cy="164290"/>
                        </a:xfrm>
                        <a:custGeom>
                          <a:avLst/>
                          <a:gdLst>
                            <a:gd name="T0" fmla="*/ 0 w 1643"/>
                            <a:gd name="T1" fmla="*/ 0 h 594"/>
                            <a:gd name="T2" fmla="*/ 779 w 1643"/>
                            <a:gd name="T3" fmla="*/ 576 h 594"/>
                            <a:gd name="T4" fmla="*/ 864 w 1643"/>
                            <a:gd name="T5" fmla="*/ 576 h 594"/>
                            <a:gd name="T6" fmla="*/ 1643 w 1643"/>
                            <a:gd name="T7" fmla="*/ 2 h 594"/>
                            <a:gd name="T8" fmla="*/ 0 w 1643"/>
                            <a:gd name="T9" fmla="*/ 0 h 594"/>
                          </a:gdLst>
                          <a:ahLst/>
                          <a:cxnLst>
                            <a:cxn ang="0">
                              <a:pos x="T0" y="T1"/>
                            </a:cxn>
                            <a:cxn ang="0">
                              <a:pos x="T2" y="T3"/>
                            </a:cxn>
                            <a:cxn ang="0">
                              <a:pos x="T4" y="T5"/>
                            </a:cxn>
                            <a:cxn ang="0">
                              <a:pos x="T6" y="T7"/>
                            </a:cxn>
                            <a:cxn ang="0">
                              <a:pos x="T8" y="T9"/>
                            </a:cxn>
                          </a:cxnLst>
                          <a:rect l="0" t="0" r="r" b="b"/>
                          <a:pathLst>
                            <a:path w="1643" h="594">
                              <a:moveTo>
                                <a:pt x="0" y="0"/>
                              </a:moveTo>
                              <a:cubicBezTo>
                                <a:pt x="779" y="576"/>
                                <a:pt x="779" y="576"/>
                                <a:pt x="779" y="576"/>
                              </a:cubicBezTo>
                              <a:cubicBezTo>
                                <a:pt x="803" y="594"/>
                                <a:pt x="840" y="594"/>
                                <a:pt x="864" y="576"/>
                              </a:cubicBezTo>
                              <a:cubicBezTo>
                                <a:pt x="1643" y="2"/>
                                <a:pt x="1643" y="2"/>
                                <a:pt x="1643"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33" name="Freeform 450">
                          <a:extLst>
                            <a:ext uri="{FF2B5EF4-FFF2-40B4-BE49-F238E27FC236}">
                              <a16:creationId xmlns:a16="http://schemas.microsoft.com/office/drawing/2014/main" id="{8711A10B-44A5-4C46-46F0-D540EEEF690B}"/>
                            </a:ext>
                          </a:extLst>
                        </p:cNvPr>
                        <p:cNvSpPr/>
                        <p:nvPr/>
                      </p:nvSpPr>
                      <p:spPr bwMode="auto">
                        <a:xfrm>
                          <a:off x="6512984" y="2713014"/>
                          <a:ext cx="420896" cy="143949"/>
                        </a:xfrm>
                        <a:custGeom>
                          <a:avLst/>
                          <a:gdLst>
                            <a:gd name="T0" fmla="*/ 977 w 1523"/>
                            <a:gd name="T1" fmla="*/ 0 h 521"/>
                            <a:gd name="T2" fmla="*/ 1523 w 1523"/>
                            <a:gd name="T3" fmla="*/ 509 h 521"/>
                            <a:gd name="T4" fmla="*/ 1472 w 1523"/>
                            <a:gd name="T5" fmla="*/ 521 h 521"/>
                            <a:gd name="T6" fmla="*/ 47 w 1523"/>
                            <a:gd name="T7" fmla="*/ 521 h 521"/>
                            <a:gd name="T8" fmla="*/ 0 w 1523"/>
                            <a:gd name="T9" fmla="*/ 511 h 521"/>
                            <a:gd name="T10" fmla="*/ 545 w 1523"/>
                            <a:gd name="T11" fmla="*/ 2 h 521"/>
                            <a:gd name="T12" fmla="*/ 759 w 1523"/>
                            <a:gd name="T13" fmla="*/ 161 h 521"/>
                            <a:gd name="T14" fmla="*/ 977 w 1523"/>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3" h="521">
                              <a:moveTo>
                                <a:pt x="977" y="0"/>
                              </a:moveTo>
                              <a:cubicBezTo>
                                <a:pt x="1523" y="509"/>
                                <a:pt x="1523" y="509"/>
                                <a:pt x="1523" y="509"/>
                              </a:cubicBezTo>
                              <a:cubicBezTo>
                                <a:pt x="1507" y="517"/>
                                <a:pt x="1490" y="521"/>
                                <a:pt x="1472" y="521"/>
                              </a:cubicBezTo>
                              <a:cubicBezTo>
                                <a:pt x="47" y="521"/>
                                <a:pt x="47" y="521"/>
                                <a:pt x="47" y="521"/>
                              </a:cubicBezTo>
                              <a:cubicBezTo>
                                <a:pt x="30" y="521"/>
                                <a:pt x="14" y="518"/>
                                <a:pt x="0" y="511"/>
                              </a:cubicBezTo>
                              <a:cubicBezTo>
                                <a:pt x="545" y="2"/>
                                <a:pt x="545" y="2"/>
                                <a:pt x="545" y="2"/>
                              </a:cubicBezTo>
                              <a:cubicBezTo>
                                <a:pt x="759" y="161"/>
                                <a:pt x="759" y="161"/>
                                <a:pt x="759" y="161"/>
                              </a:cubicBezTo>
                              <a:cubicBezTo>
                                <a:pt x="977" y="0"/>
                                <a:pt x="977" y="0"/>
                                <a:pt x="97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34" name="Freeform 451">
                          <a:extLst>
                            <a:ext uri="{FF2B5EF4-FFF2-40B4-BE49-F238E27FC236}">
                              <a16:creationId xmlns:a16="http://schemas.microsoft.com/office/drawing/2014/main" id="{5DC36C58-F8C4-8C0C-FA29-6B5F4A9CB4FD}"/>
                            </a:ext>
                          </a:extLst>
                        </p:cNvPr>
                        <p:cNvSpPr/>
                        <p:nvPr/>
                      </p:nvSpPr>
                      <p:spPr bwMode="auto">
                        <a:xfrm>
                          <a:off x="6797753" y="2589405"/>
                          <a:ext cx="152555" cy="251912"/>
                        </a:xfrm>
                        <a:custGeom>
                          <a:avLst/>
                          <a:gdLst>
                            <a:gd name="T0" fmla="*/ 552 w 552"/>
                            <a:gd name="T1" fmla="*/ 0 h 913"/>
                            <a:gd name="T2" fmla="*/ 552 w 552"/>
                            <a:gd name="T3" fmla="*/ 867 h 913"/>
                            <a:gd name="T4" fmla="*/ 540 w 552"/>
                            <a:gd name="T5" fmla="*/ 913 h 913"/>
                            <a:gd name="T6" fmla="*/ 0 w 552"/>
                            <a:gd name="T7" fmla="*/ 409 h 913"/>
                            <a:gd name="T8" fmla="*/ 552 w 552"/>
                            <a:gd name="T9" fmla="*/ 0 h 913"/>
                          </a:gdLst>
                          <a:ahLst/>
                          <a:cxnLst>
                            <a:cxn ang="0">
                              <a:pos x="T0" y="T1"/>
                            </a:cxn>
                            <a:cxn ang="0">
                              <a:pos x="T2" y="T3"/>
                            </a:cxn>
                            <a:cxn ang="0">
                              <a:pos x="T4" y="T5"/>
                            </a:cxn>
                            <a:cxn ang="0">
                              <a:pos x="T6" y="T7"/>
                            </a:cxn>
                            <a:cxn ang="0">
                              <a:pos x="T8" y="T9"/>
                            </a:cxn>
                          </a:cxnLst>
                          <a:rect l="0" t="0" r="r" b="b"/>
                          <a:pathLst>
                            <a:path w="552" h="913">
                              <a:moveTo>
                                <a:pt x="552" y="0"/>
                              </a:moveTo>
                              <a:cubicBezTo>
                                <a:pt x="552" y="867"/>
                                <a:pt x="552" y="867"/>
                                <a:pt x="552" y="867"/>
                              </a:cubicBezTo>
                              <a:cubicBezTo>
                                <a:pt x="552" y="884"/>
                                <a:pt x="547" y="899"/>
                                <a:pt x="540" y="913"/>
                              </a:cubicBezTo>
                              <a:cubicBezTo>
                                <a:pt x="0" y="409"/>
                                <a:pt x="0" y="409"/>
                                <a:pt x="0" y="409"/>
                              </a:cubicBezTo>
                              <a:lnTo>
                                <a:pt x="55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35" name="Freeform 459">
                          <a:extLst>
                            <a:ext uri="{FF2B5EF4-FFF2-40B4-BE49-F238E27FC236}">
                              <a16:creationId xmlns:a16="http://schemas.microsoft.com/office/drawing/2014/main" id="{296DBB8D-F339-C6C5-0F01-F904823557DA}"/>
                            </a:ext>
                          </a:extLst>
                        </p:cNvPr>
                        <p:cNvSpPr/>
                        <p:nvPr/>
                      </p:nvSpPr>
                      <p:spPr bwMode="auto">
                        <a:xfrm>
                          <a:off x="5952051" y="2395386"/>
                          <a:ext cx="140820" cy="212795"/>
                        </a:xfrm>
                        <a:custGeom>
                          <a:avLst/>
                          <a:gdLst>
                            <a:gd name="T0" fmla="*/ 372 w 509"/>
                            <a:gd name="T1" fmla="*/ 462 h 771"/>
                            <a:gd name="T2" fmla="*/ 372 w 509"/>
                            <a:gd name="T3" fmla="*/ 462 h 771"/>
                            <a:gd name="T4" fmla="*/ 409 w 509"/>
                            <a:gd name="T5" fmla="*/ 426 h 771"/>
                            <a:gd name="T6" fmla="*/ 509 w 509"/>
                            <a:gd name="T7" fmla="*/ 426 h 771"/>
                            <a:gd name="T8" fmla="*/ 509 w 509"/>
                            <a:gd name="T9" fmla="*/ 378 h 771"/>
                            <a:gd name="T10" fmla="*/ 409 w 509"/>
                            <a:gd name="T11" fmla="*/ 378 h 771"/>
                            <a:gd name="T12" fmla="*/ 371 w 509"/>
                            <a:gd name="T13" fmla="*/ 340 h 771"/>
                            <a:gd name="T14" fmla="*/ 409 w 509"/>
                            <a:gd name="T15" fmla="*/ 301 h 771"/>
                            <a:gd name="T16" fmla="*/ 509 w 509"/>
                            <a:gd name="T17" fmla="*/ 301 h 771"/>
                            <a:gd name="T18" fmla="*/ 509 w 509"/>
                            <a:gd name="T19" fmla="*/ 253 h 771"/>
                            <a:gd name="T20" fmla="*/ 409 w 509"/>
                            <a:gd name="T21" fmla="*/ 253 h 771"/>
                            <a:gd name="T22" fmla="*/ 372 w 509"/>
                            <a:gd name="T23" fmla="*/ 215 h 771"/>
                            <a:gd name="T24" fmla="*/ 372 w 509"/>
                            <a:gd name="T25" fmla="*/ 215 h 771"/>
                            <a:gd name="T26" fmla="*/ 372 w 509"/>
                            <a:gd name="T27" fmla="*/ 214 h 771"/>
                            <a:gd name="T28" fmla="*/ 372 w 509"/>
                            <a:gd name="T29" fmla="*/ 217 h 771"/>
                            <a:gd name="T30" fmla="*/ 409 w 509"/>
                            <a:gd name="T31" fmla="*/ 182 h 771"/>
                            <a:gd name="T32" fmla="*/ 498 w 509"/>
                            <a:gd name="T33" fmla="*/ 182 h 771"/>
                            <a:gd name="T34" fmla="*/ 255 w 509"/>
                            <a:gd name="T35" fmla="*/ 0 h 771"/>
                            <a:gd name="T36" fmla="*/ 12 w 509"/>
                            <a:gd name="T37" fmla="*/ 182 h 771"/>
                            <a:gd name="T38" fmla="*/ 104 w 509"/>
                            <a:gd name="T39" fmla="*/ 182 h 771"/>
                            <a:gd name="T40" fmla="*/ 142 w 509"/>
                            <a:gd name="T41" fmla="*/ 217 h 771"/>
                            <a:gd name="T42" fmla="*/ 143 w 509"/>
                            <a:gd name="T43" fmla="*/ 214 h 771"/>
                            <a:gd name="T44" fmla="*/ 143 w 509"/>
                            <a:gd name="T45" fmla="*/ 215 h 771"/>
                            <a:gd name="T46" fmla="*/ 142 w 509"/>
                            <a:gd name="T47" fmla="*/ 215 h 771"/>
                            <a:gd name="T48" fmla="*/ 104 w 509"/>
                            <a:gd name="T49" fmla="*/ 253 h 771"/>
                            <a:gd name="T50" fmla="*/ 0 w 509"/>
                            <a:gd name="T51" fmla="*/ 253 h 771"/>
                            <a:gd name="T52" fmla="*/ 0 w 509"/>
                            <a:gd name="T53" fmla="*/ 301 h 771"/>
                            <a:gd name="T54" fmla="*/ 104 w 509"/>
                            <a:gd name="T55" fmla="*/ 301 h 771"/>
                            <a:gd name="T56" fmla="*/ 142 w 509"/>
                            <a:gd name="T57" fmla="*/ 340 h 771"/>
                            <a:gd name="T58" fmla="*/ 104 w 509"/>
                            <a:gd name="T59" fmla="*/ 378 h 771"/>
                            <a:gd name="T60" fmla="*/ 0 w 509"/>
                            <a:gd name="T61" fmla="*/ 378 h 771"/>
                            <a:gd name="T62" fmla="*/ 0 w 509"/>
                            <a:gd name="T63" fmla="*/ 426 h 771"/>
                            <a:gd name="T64" fmla="*/ 104 w 509"/>
                            <a:gd name="T65" fmla="*/ 426 h 771"/>
                            <a:gd name="T66" fmla="*/ 143 w 509"/>
                            <a:gd name="T67" fmla="*/ 462 h 771"/>
                            <a:gd name="T68" fmla="*/ 143 w 509"/>
                            <a:gd name="T69" fmla="*/ 462 h 771"/>
                            <a:gd name="T70" fmla="*/ 143 w 509"/>
                            <a:gd name="T71" fmla="*/ 462 h 771"/>
                            <a:gd name="T72" fmla="*/ 143 w 509"/>
                            <a:gd name="T73" fmla="*/ 462 h 771"/>
                            <a:gd name="T74" fmla="*/ 104 w 509"/>
                            <a:gd name="T75" fmla="*/ 503 h 771"/>
                            <a:gd name="T76" fmla="*/ 0 w 509"/>
                            <a:gd name="T77" fmla="*/ 503 h 771"/>
                            <a:gd name="T78" fmla="*/ 0 w 509"/>
                            <a:gd name="T79" fmla="*/ 517 h 771"/>
                            <a:gd name="T80" fmla="*/ 254 w 509"/>
                            <a:gd name="T81" fmla="*/ 771 h 771"/>
                            <a:gd name="T82" fmla="*/ 509 w 509"/>
                            <a:gd name="T83" fmla="*/ 517 h 771"/>
                            <a:gd name="T84" fmla="*/ 509 w 509"/>
                            <a:gd name="T85" fmla="*/ 503 h 771"/>
                            <a:gd name="T86" fmla="*/ 409 w 509"/>
                            <a:gd name="T87" fmla="*/ 503 h 771"/>
                            <a:gd name="T88" fmla="*/ 372 w 509"/>
                            <a:gd name="T89" fmla="*/ 462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9" h="771">
                              <a:moveTo>
                                <a:pt x="372" y="462"/>
                              </a:moveTo>
                              <a:cubicBezTo>
                                <a:pt x="372" y="462"/>
                                <a:pt x="372" y="462"/>
                                <a:pt x="372" y="462"/>
                              </a:cubicBezTo>
                              <a:cubicBezTo>
                                <a:pt x="372" y="441"/>
                                <a:pt x="388" y="426"/>
                                <a:pt x="409" y="426"/>
                              </a:cubicBezTo>
                              <a:cubicBezTo>
                                <a:pt x="509" y="426"/>
                                <a:pt x="509" y="426"/>
                                <a:pt x="509" y="426"/>
                              </a:cubicBezTo>
                              <a:cubicBezTo>
                                <a:pt x="509" y="378"/>
                                <a:pt x="509" y="378"/>
                                <a:pt x="509" y="378"/>
                              </a:cubicBezTo>
                              <a:cubicBezTo>
                                <a:pt x="409" y="378"/>
                                <a:pt x="409" y="378"/>
                                <a:pt x="409" y="378"/>
                              </a:cubicBezTo>
                              <a:cubicBezTo>
                                <a:pt x="388" y="378"/>
                                <a:pt x="371" y="361"/>
                                <a:pt x="371" y="340"/>
                              </a:cubicBezTo>
                              <a:cubicBezTo>
                                <a:pt x="371" y="319"/>
                                <a:pt x="388" y="301"/>
                                <a:pt x="409" y="301"/>
                              </a:cubicBezTo>
                              <a:cubicBezTo>
                                <a:pt x="509" y="301"/>
                                <a:pt x="509" y="301"/>
                                <a:pt x="509" y="301"/>
                              </a:cubicBezTo>
                              <a:cubicBezTo>
                                <a:pt x="509" y="253"/>
                                <a:pt x="509" y="253"/>
                                <a:pt x="509" y="253"/>
                              </a:cubicBezTo>
                              <a:cubicBezTo>
                                <a:pt x="409" y="253"/>
                                <a:pt x="409" y="253"/>
                                <a:pt x="409" y="253"/>
                              </a:cubicBezTo>
                              <a:cubicBezTo>
                                <a:pt x="388" y="253"/>
                                <a:pt x="372" y="236"/>
                                <a:pt x="372" y="215"/>
                              </a:cubicBezTo>
                              <a:cubicBezTo>
                                <a:pt x="372" y="215"/>
                                <a:pt x="372" y="215"/>
                                <a:pt x="372" y="215"/>
                              </a:cubicBezTo>
                              <a:cubicBezTo>
                                <a:pt x="372" y="214"/>
                                <a:pt x="372" y="214"/>
                                <a:pt x="372" y="214"/>
                              </a:cubicBezTo>
                              <a:cubicBezTo>
                                <a:pt x="372" y="217"/>
                                <a:pt x="372" y="217"/>
                                <a:pt x="372" y="217"/>
                              </a:cubicBezTo>
                              <a:cubicBezTo>
                                <a:pt x="372" y="196"/>
                                <a:pt x="388" y="182"/>
                                <a:pt x="409" y="182"/>
                              </a:cubicBezTo>
                              <a:cubicBezTo>
                                <a:pt x="498" y="182"/>
                                <a:pt x="498" y="182"/>
                                <a:pt x="498" y="182"/>
                              </a:cubicBezTo>
                              <a:cubicBezTo>
                                <a:pt x="467" y="72"/>
                                <a:pt x="370" y="0"/>
                                <a:pt x="255" y="0"/>
                              </a:cubicBezTo>
                              <a:cubicBezTo>
                                <a:pt x="140" y="0"/>
                                <a:pt x="43" y="72"/>
                                <a:pt x="12" y="182"/>
                              </a:cubicBezTo>
                              <a:cubicBezTo>
                                <a:pt x="104" y="182"/>
                                <a:pt x="104" y="182"/>
                                <a:pt x="104" y="182"/>
                              </a:cubicBezTo>
                              <a:cubicBezTo>
                                <a:pt x="125" y="182"/>
                                <a:pt x="142" y="196"/>
                                <a:pt x="142" y="217"/>
                              </a:cubicBezTo>
                              <a:cubicBezTo>
                                <a:pt x="143" y="214"/>
                                <a:pt x="143" y="214"/>
                                <a:pt x="143" y="214"/>
                              </a:cubicBezTo>
                              <a:cubicBezTo>
                                <a:pt x="143" y="215"/>
                                <a:pt x="143" y="215"/>
                                <a:pt x="143" y="215"/>
                              </a:cubicBezTo>
                              <a:cubicBezTo>
                                <a:pt x="142" y="215"/>
                                <a:pt x="142" y="215"/>
                                <a:pt x="142" y="215"/>
                              </a:cubicBezTo>
                              <a:cubicBezTo>
                                <a:pt x="142" y="236"/>
                                <a:pt x="125" y="253"/>
                                <a:pt x="104" y="253"/>
                              </a:cubicBezTo>
                              <a:cubicBezTo>
                                <a:pt x="0" y="253"/>
                                <a:pt x="0" y="253"/>
                                <a:pt x="0" y="253"/>
                              </a:cubicBezTo>
                              <a:cubicBezTo>
                                <a:pt x="0" y="301"/>
                                <a:pt x="0" y="301"/>
                                <a:pt x="0" y="301"/>
                              </a:cubicBezTo>
                              <a:cubicBezTo>
                                <a:pt x="104" y="301"/>
                                <a:pt x="104" y="301"/>
                                <a:pt x="104" y="301"/>
                              </a:cubicBezTo>
                              <a:cubicBezTo>
                                <a:pt x="125" y="301"/>
                                <a:pt x="142" y="319"/>
                                <a:pt x="142" y="340"/>
                              </a:cubicBezTo>
                              <a:cubicBezTo>
                                <a:pt x="142" y="361"/>
                                <a:pt x="125" y="378"/>
                                <a:pt x="104" y="378"/>
                              </a:cubicBezTo>
                              <a:cubicBezTo>
                                <a:pt x="0" y="378"/>
                                <a:pt x="0" y="378"/>
                                <a:pt x="0" y="378"/>
                              </a:cubicBezTo>
                              <a:cubicBezTo>
                                <a:pt x="0" y="426"/>
                                <a:pt x="0" y="426"/>
                                <a:pt x="0" y="426"/>
                              </a:cubicBezTo>
                              <a:cubicBezTo>
                                <a:pt x="104" y="426"/>
                                <a:pt x="104" y="426"/>
                                <a:pt x="104" y="426"/>
                              </a:cubicBezTo>
                              <a:cubicBezTo>
                                <a:pt x="125" y="426"/>
                                <a:pt x="143" y="441"/>
                                <a:pt x="143" y="462"/>
                              </a:cubicBezTo>
                              <a:cubicBezTo>
                                <a:pt x="143" y="462"/>
                                <a:pt x="143" y="462"/>
                                <a:pt x="143" y="462"/>
                              </a:cubicBezTo>
                              <a:cubicBezTo>
                                <a:pt x="143" y="462"/>
                                <a:pt x="143" y="462"/>
                                <a:pt x="143" y="462"/>
                              </a:cubicBezTo>
                              <a:cubicBezTo>
                                <a:pt x="143" y="462"/>
                                <a:pt x="143" y="462"/>
                                <a:pt x="143" y="462"/>
                              </a:cubicBezTo>
                              <a:cubicBezTo>
                                <a:pt x="143" y="483"/>
                                <a:pt x="125" y="503"/>
                                <a:pt x="104" y="503"/>
                              </a:cubicBezTo>
                              <a:cubicBezTo>
                                <a:pt x="0" y="503"/>
                                <a:pt x="0" y="503"/>
                                <a:pt x="0" y="503"/>
                              </a:cubicBezTo>
                              <a:cubicBezTo>
                                <a:pt x="0" y="517"/>
                                <a:pt x="0" y="517"/>
                                <a:pt x="0" y="517"/>
                              </a:cubicBezTo>
                              <a:cubicBezTo>
                                <a:pt x="0" y="657"/>
                                <a:pt x="115" y="771"/>
                                <a:pt x="254" y="771"/>
                              </a:cubicBezTo>
                              <a:cubicBezTo>
                                <a:pt x="394" y="771"/>
                                <a:pt x="509" y="657"/>
                                <a:pt x="509" y="517"/>
                              </a:cubicBezTo>
                              <a:cubicBezTo>
                                <a:pt x="509" y="503"/>
                                <a:pt x="509" y="503"/>
                                <a:pt x="509" y="503"/>
                              </a:cubicBezTo>
                              <a:cubicBezTo>
                                <a:pt x="409" y="503"/>
                                <a:pt x="409" y="503"/>
                                <a:pt x="409" y="503"/>
                              </a:cubicBezTo>
                              <a:cubicBezTo>
                                <a:pt x="388" y="503"/>
                                <a:pt x="372" y="483"/>
                                <a:pt x="372" y="4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36" name="Freeform 460">
                          <a:extLst>
                            <a:ext uri="{FF2B5EF4-FFF2-40B4-BE49-F238E27FC236}">
                              <a16:creationId xmlns:a16="http://schemas.microsoft.com/office/drawing/2014/main" id="{A27A8DBC-CD48-8955-DF70-69C0D002FE62}"/>
                            </a:ext>
                          </a:extLst>
                        </p:cNvPr>
                        <p:cNvSpPr/>
                        <p:nvPr/>
                      </p:nvSpPr>
                      <p:spPr bwMode="auto">
                        <a:xfrm>
                          <a:off x="6011508" y="2637128"/>
                          <a:ext cx="21905" cy="106397"/>
                        </a:xfrm>
                        <a:custGeom>
                          <a:avLst/>
                          <a:gdLst>
                            <a:gd name="T0" fmla="*/ 38 w 77"/>
                            <a:gd name="T1" fmla="*/ 383 h 383"/>
                            <a:gd name="T2" fmla="*/ 0 w 77"/>
                            <a:gd name="T3" fmla="*/ 344 h 383"/>
                            <a:gd name="T4" fmla="*/ 0 w 77"/>
                            <a:gd name="T5" fmla="*/ 39 h 383"/>
                            <a:gd name="T6" fmla="*/ 38 w 77"/>
                            <a:gd name="T7" fmla="*/ 0 h 383"/>
                            <a:gd name="T8" fmla="*/ 77 w 77"/>
                            <a:gd name="T9" fmla="*/ 39 h 383"/>
                            <a:gd name="T10" fmla="*/ 77 w 77"/>
                            <a:gd name="T11" fmla="*/ 344 h 383"/>
                            <a:gd name="T12" fmla="*/ 38 w 77"/>
                            <a:gd name="T13" fmla="*/ 383 h 383"/>
                          </a:gdLst>
                          <a:ahLst/>
                          <a:cxnLst>
                            <a:cxn ang="0">
                              <a:pos x="T0" y="T1"/>
                            </a:cxn>
                            <a:cxn ang="0">
                              <a:pos x="T2" y="T3"/>
                            </a:cxn>
                            <a:cxn ang="0">
                              <a:pos x="T4" y="T5"/>
                            </a:cxn>
                            <a:cxn ang="0">
                              <a:pos x="T6" y="T7"/>
                            </a:cxn>
                            <a:cxn ang="0">
                              <a:pos x="T8" y="T9"/>
                            </a:cxn>
                            <a:cxn ang="0">
                              <a:pos x="T10" y="T11"/>
                            </a:cxn>
                            <a:cxn ang="0">
                              <a:pos x="T12" y="T13"/>
                            </a:cxn>
                          </a:cxnLst>
                          <a:rect l="0" t="0" r="r" b="b"/>
                          <a:pathLst>
                            <a:path w="77" h="383">
                              <a:moveTo>
                                <a:pt x="38" y="383"/>
                              </a:moveTo>
                              <a:cubicBezTo>
                                <a:pt x="17" y="383"/>
                                <a:pt x="0" y="365"/>
                                <a:pt x="0" y="344"/>
                              </a:cubicBezTo>
                              <a:cubicBezTo>
                                <a:pt x="0" y="39"/>
                                <a:pt x="0" y="39"/>
                                <a:pt x="0" y="39"/>
                              </a:cubicBezTo>
                              <a:cubicBezTo>
                                <a:pt x="0" y="18"/>
                                <a:pt x="17" y="0"/>
                                <a:pt x="38" y="0"/>
                              </a:cubicBezTo>
                              <a:cubicBezTo>
                                <a:pt x="60" y="0"/>
                                <a:pt x="77" y="18"/>
                                <a:pt x="77" y="39"/>
                              </a:cubicBezTo>
                              <a:cubicBezTo>
                                <a:pt x="77" y="344"/>
                                <a:pt x="77" y="344"/>
                                <a:pt x="77" y="344"/>
                              </a:cubicBezTo>
                              <a:cubicBezTo>
                                <a:pt x="77" y="365"/>
                                <a:pt x="60" y="383"/>
                                <a:pt x="38" y="38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37" name="Freeform 461">
                          <a:extLst>
                            <a:ext uri="{FF2B5EF4-FFF2-40B4-BE49-F238E27FC236}">
                              <a16:creationId xmlns:a16="http://schemas.microsoft.com/office/drawing/2014/main" id="{98AA1B30-6D71-8021-B983-0998936B4549}"/>
                            </a:ext>
                          </a:extLst>
                        </p:cNvPr>
                        <p:cNvSpPr/>
                        <p:nvPr/>
                      </p:nvSpPr>
                      <p:spPr bwMode="auto">
                        <a:xfrm>
                          <a:off x="5909022" y="2539336"/>
                          <a:ext cx="227659" cy="113439"/>
                        </a:xfrm>
                        <a:custGeom>
                          <a:avLst/>
                          <a:gdLst>
                            <a:gd name="T0" fmla="*/ 412 w 824"/>
                            <a:gd name="T1" fmla="*/ 340 h 412"/>
                            <a:gd name="T2" fmla="*/ 73 w 824"/>
                            <a:gd name="T3" fmla="*/ 0 h 412"/>
                            <a:gd name="T4" fmla="*/ 0 w 824"/>
                            <a:gd name="T5" fmla="*/ 0 h 412"/>
                            <a:gd name="T6" fmla="*/ 412 w 824"/>
                            <a:gd name="T7" fmla="*/ 412 h 412"/>
                            <a:gd name="T8" fmla="*/ 824 w 824"/>
                            <a:gd name="T9" fmla="*/ 0 h 412"/>
                            <a:gd name="T10" fmla="*/ 751 w 824"/>
                            <a:gd name="T11" fmla="*/ 0 h 412"/>
                            <a:gd name="T12" fmla="*/ 412 w 824"/>
                            <a:gd name="T13" fmla="*/ 340 h 412"/>
                          </a:gdLst>
                          <a:ahLst/>
                          <a:cxnLst>
                            <a:cxn ang="0">
                              <a:pos x="T0" y="T1"/>
                            </a:cxn>
                            <a:cxn ang="0">
                              <a:pos x="T2" y="T3"/>
                            </a:cxn>
                            <a:cxn ang="0">
                              <a:pos x="T4" y="T5"/>
                            </a:cxn>
                            <a:cxn ang="0">
                              <a:pos x="T6" y="T7"/>
                            </a:cxn>
                            <a:cxn ang="0">
                              <a:pos x="T8" y="T9"/>
                            </a:cxn>
                            <a:cxn ang="0">
                              <a:pos x="T10" y="T11"/>
                            </a:cxn>
                            <a:cxn ang="0">
                              <a:pos x="T12" y="T13"/>
                            </a:cxn>
                          </a:cxnLst>
                          <a:rect l="0" t="0" r="r" b="b"/>
                          <a:pathLst>
                            <a:path w="824" h="412">
                              <a:moveTo>
                                <a:pt x="412" y="340"/>
                              </a:moveTo>
                              <a:cubicBezTo>
                                <a:pt x="225" y="340"/>
                                <a:pt x="73" y="188"/>
                                <a:pt x="73" y="0"/>
                              </a:cubicBezTo>
                              <a:cubicBezTo>
                                <a:pt x="0" y="0"/>
                                <a:pt x="0" y="0"/>
                                <a:pt x="0" y="0"/>
                              </a:cubicBezTo>
                              <a:cubicBezTo>
                                <a:pt x="0" y="227"/>
                                <a:pt x="185" y="412"/>
                                <a:pt x="412" y="412"/>
                              </a:cubicBezTo>
                              <a:cubicBezTo>
                                <a:pt x="639" y="412"/>
                                <a:pt x="824" y="227"/>
                                <a:pt x="824" y="0"/>
                              </a:cubicBezTo>
                              <a:cubicBezTo>
                                <a:pt x="751" y="0"/>
                                <a:pt x="751" y="0"/>
                                <a:pt x="751" y="0"/>
                              </a:cubicBezTo>
                              <a:cubicBezTo>
                                <a:pt x="751" y="188"/>
                                <a:pt x="599" y="340"/>
                                <a:pt x="412" y="3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38" name="Freeform 462">
                          <a:extLst>
                            <a:ext uri="{FF2B5EF4-FFF2-40B4-BE49-F238E27FC236}">
                              <a16:creationId xmlns:a16="http://schemas.microsoft.com/office/drawing/2014/main" id="{DC167284-8916-B588-836E-0D7D4BEC4662}"/>
                            </a:ext>
                          </a:extLst>
                        </p:cNvPr>
                        <p:cNvSpPr/>
                        <p:nvPr/>
                      </p:nvSpPr>
                      <p:spPr bwMode="auto">
                        <a:xfrm>
                          <a:off x="5965350" y="2730225"/>
                          <a:ext cx="114221" cy="19559"/>
                        </a:xfrm>
                        <a:custGeom>
                          <a:avLst/>
                          <a:gdLst>
                            <a:gd name="T0" fmla="*/ 376 w 411"/>
                            <a:gd name="T1" fmla="*/ 70 h 70"/>
                            <a:gd name="T2" fmla="*/ 35 w 411"/>
                            <a:gd name="T3" fmla="*/ 70 h 70"/>
                            <a:gd name="T4" fmla="*/ 0 w 411"/>
                            <a:gd name="T5" fmla="*/ 35 h 70"/>
                            <a:gd name="T6" fmla="*/ 35 w 411"/>
                            <a:gd name="T7" fmla="*/ 0 h 70"/>
                            <a:gd name="T8" fmla="*/ 376 w 411"/>
                            <a:gd name="T9" fmla="*/ 0 h 70"/>
                            <a:gd name="T10" fmla="*/ 411 w 411"/>
                            <a:gd name="T11" fmla="*/ 35 h 70"/>
                            <a:gd name="T12" fmla="*/ 376 w 411"/>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11" h="70">
                              <a:moveTo>
                                <a:pt x="376" y="70"/>
                              </a:moveTo>
                              <a:cubicBezTo>
                                <a:pt x="35" y="70"/>
                                <a:pt x="35" y="70"/>
                                <a:pt x="35" y="70"/>
                              </a:cubicBezTo>
                              <a:cubicBezTo>
                                <a:pt x="15" y="70"/>
                                <a:pt x="0" y="54"/>
                                <a:pt x="0" y="35"/>
                              </a:cubicBezTo>
                              <a:cubicBezTo>
                                <a:pt x="0" y="15"/>
                                <a:pt x="15" y="0"/>
                                <a:pt x="35" y="0"/>
                              </a:cubicBezTo>
                              <a:cubicBezTo>
                                <a:pt x="376" y="0"/>
                                <a:pt x="376" y="0"/>
                                <a:pt x="376" y="0"/>
                              </a:cubicBezTo>
                              <a:cubicBezTo>
                                <a:pt x="396" y="0"/>
                                <a:pt x="411" y="15"/>
                                <a:pt x="411" y="35"/>
                              </a:cubicBezTo>
                              <a:cubicBezTo>
                                <a:pt x="411" y="54"/>
                                <a:pt x="396" y="70"/>
                                <a:pt x="376"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39" name="Freeform 463">
                          <a:extLst>
                            <a:ext uri="{FF2B5EF4-FFF2-40B4-BE49-F238E27FC236}">
                              <a16:creationId xmlns:a16="http://schemas.microsoft.com/office/drawing/2014/main" id="{3C8EA1B7-60AE-DB32-1262-C1442B39CC7B}"/>
                            </a:ext>
                          </a:extLst>
                        </p:cNvPr>
                        <p:cNvSpPr/>
                        <p:nvPr/>
                      </p:nvSpPr>
                      <p:spPr bwMode="auto">
                        <a:xfrm>
                          <a:off x="5181452" y="2562806"/>
                          <a:ext cx="250347" cy="215924"/>
                        </a:xfrm>
                        <a:custGeom>
                          <a:avLst/>
                          <a:gdLst>
                            <a:gd name="T0" fmla="*/ 374 w 906"/>
                            <a:gd name="T1" fmla="*/ 183 h 783"/>
                            <a:gd name="T2" fmla="*/ 373 w 906"/>
                            <a:gd name="T3" fmla="*/ 165 h 783"/>
                            <a:gd name="T4" fmla="*/ 361 w 906"/>
                            <a:gd name="T5" fmla="*/ 168 h 783"/>
                            <a:gd name="T6" fmla="*/ 101 w 906"/>
                            <a:gd name="T7" fmla="*/ 187 h 783"/>
                            <a:gd name="T8" fmla="*/ 101 w 906"/>
                            <a:gd name="T9" fmla="*/ 207 h 783"/>
                            <a:gd name="T10" fmla="*/ 89 w 906"/>
                            <a:gd name="T11" fmla="*/ 209 h 783"/>
                            <a:gd name="T12" fmla="*/ 0 w 906"/>
                            <a:gd name="T13" fmla="*/ 320 h 783"/>
                            <a:gd name="T14" fmla="*/ 0 w 906"/>
                            <a:gd name="T15" fmla="*/ 347 h 783"/>
                            <a:gd name="T16" fmla="*/ 90 w 906"/>
                            <a:gd name="T17" fmla="*/ 459 h 783"/>
                            <a:gd name="T18" fmla="*/ 102 w 906"/>
                            <a:gd name="T19" fmla="*/ 461 h 783"/>
                            <a:gd name="T20" fmla="*/ 102 w 906"/>
                            <a:gd name="T21" fmla="*/ 477 h 783"/>
                            <a:gd name="T22" fmla="*/ 102 w 906"/>
                            <a:gd name="T23" fmla="*/ 477 h 783"/>
                            <a:gd name="T24" fmla="*/ 103 w 906"/>
                            <a:gd name="T25" fmla="*/ 477 h 783"/>
                            <a:gd name="T26" fmla="*/ 106 w 906"/>
                            <a:gd name="T27" fmla="*/ 477 h 783"/>
                            <a:gd name="T28" fmla="*/ 132 w 906"/>
                            <a:gd name="T29" fmla="*/ 478 h 783"/>
                            <a:gd name="T30" fmla="*/ 98 w 906"/>
                            <a:gd name="T31" fmla="*/ 735 h 783"/>
                            <a:gd name="T32" fmla="*/ 144 w 906"/>
                            <a:gd name="T33" fmla="*/ 783 h 783"/>
                            <a:gd name="T34" fmla="*/ 212 w 906"/>
                            <a:gd name="T35" fmla="*/ 781 h 783"/>
                            <a:gd name="T36" fmla="*/ 246 w 906"/>
                            <a:gd name="T37" fmla="*/ 741 h 783"/>
                            <a:gd name="T38" fmla="*/ 267 w 906"/>
                            <a:gd name="T39" fmla="*/ 484 h 783"/>
                            <a:gd name="T40" fmla="*/ 362 w 906"/>
                            <a:gd name="T41" fmla="*/ 495 h 783"/>
                            <a:gd name="T42" fmla="*/ 374 w 906"/>
                            <a:gd name="T43" fmla="*/ 498 h 783"/>
                            <a:gd name="T44" fmla="*/ 374 w 906"/>
                            <a:gd name="T45" fmla="*/ 479 h 783"/>
                            <a:gd name="T46" fmla="*/ 904 w 906"/>
                            <a:gd name="T47" fmla="*/ 664 h 783"/>
                            <a:gd name="T48" fmla="*/ 905 w 906"/>
                            <a:gd name="T49" fmla="*/ 332 h 783"/>
                            <a:gd name="T50" fmla="*/ 906 w 906"/>
                            <a:gd name="T51" fmla="*/ 0 h 783"/>
                            <a:gd name="T52" fmla="*/ 374 w 906"/>
                            <a:gd name="T53" fmla="*/ 183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6" h="783">
                              <a:moveTo>
                                <a:pt x="374" y="183"/>
                              </a:moveTo>
                              <a:cubicBezTo>
                                <a:pt x="373" y="165"/>
                                <a:pt x="373" y="165"/>
                                <a:pt x="373" y="165"/>
                              </a:cubicBezTo>
                              <a:cubicBezTo>
                                <a:pt x="370" y="166"/>
                                <a:pt x="366" y="167"/>
                                <a:pt x="361" y="168"/>
                              </a:cubicBezTo>
                              <a:cubicBezTo>
                                <a:pt x="293" y="181"/>
                                <a:pt x="101" y="187"/>
                                <a:pt x="101" y="187"/>
                              </a:cubicBezTo>
                              <a:cubicBezTo>
                                <a:pt x="101" y="207"/>
                                <a:pt x="101" y="207"/>
                                <a:pt x="101" y="207"/>
                              </a:cubicBezTo>
                              <a:cubicBezTo>
                                <a:pt x="97" y="207"/>
                                <a:pt x="93" y="208"/>
                                <a:pt x="89" y="209"/>
                              </a:cubicBezTo>
                              <a:cubicBezTo>
                                <a:pt x="38" y="220"/>
                                <a:pt x="0" y="266"/>
                                <a:pt x="0" y="320"/>
                              </a:cubicBezTo>
                              <a:cubicBezTo>
                                <a:pt x="0" y="347"/>
                                <a:pt x="0" y="347"/>
                                <a:pt x="0" y="347"/>
                              </a:cubicBezTo>
                              <a:cubicBezTo>
                                <a:pt x="0" y="402"/>
                                <a:pt x="38" y="448"/>
                                <a:pt x="90" y="459"/>
                              </a:cubicBezTo>
                              <a:cubicBezTo>
                                <a:pt x="94" y="460"/>
                                <a:pt x="98" y="460"/>
                                <a:pt x="102" y="461"/>
                              </a:cubicBezTo>
                              <a:cubicBezTo>
                                <a:pt x="102" y="477"/>
                                <a:pt x="102" y="477"/>
                                <a:pt x="102" y="477"/>
                              </a:cubicBezTo>
                              <a:cubicBezTo>
                                <a:pt x="102" y="477"/>
                                <a:pt x="102" y="477"/>
                                <a:pt x="102" y="477"/>
                              </a:cubicBezTo>
                              <a:cubicBezTo>
                                <a:pt x="103" y="477"/>
                                <a:pt x="103" y="477"/>
                                <a:pt x="103" y="477"/>
                              </a:cubicBezTo>
                              <a:cubicBezTo>
                                <a:pt x="104" y="477"/>
                                <a:pt x="105" y="477"/>
                                <a:pt x="106" y="477"/>
                              </a:cubicBezTo>
                              <a:cubicBezTo>
                                <a:pt x="111" y="477"/>
                                <a:pt x="120" y="477"/>
                                <a:pt x="132" y="478"/>
                              </a:cubicBezTo>
                              <a:cubicBezTo>
                                <a:pt x="98" y="735"/>
                                <a:pt x="98" y="735"/>
                                <a:pt x="98" y="735"/>
                              </a:cubicBezTo>
                              <a:cubicBezTo>
                                <a:pt x="92" y="782"/>
                                <a:pt x="123" y="783"/>
                                <a:pt x="144" y="783"/>
                              </a:cubicBezTo>
                              <a:cubicBezTo>
                                <a:pt x="212" y="781"/>
                                <a:pt x="212" y="781"/>
                                <a:pt x="212" y="781"/>
                              </a:cubicBezTo>
                              <a:cubicBezTo>
                                <a:pt x="222" y="781"/>
                                <a:pt x="243" y="774"/>
                                <a:pt x="246" y="741"/>
                              </a:cubicBezTo>
                              <a:cubicBezTo>
                                <a:pt x="267" y="484"/>
                                <a:pt x="267" y="484"/>
                                <a:pt x="267" y="484"/>
                              </a:cubicBezTo>
                              <a:cubicBezTo>
                                <a:pt x="304" y="487"/>
                                <a:pt x="340" y="490"/>
                                <a:pt x="362" y="495"/>
                              </a:cubicBezTo>
                              <a:cubicBezTo>
                                <a:pt x="367" y="496"/>
                                <a:pt x="371" y="497"/>
                                <a:pt x="374" y="498"/>
                              </a:cubicBezTo>
                              <a:cubicBezTo>
                                <a:pt x="374" y="479"/>
                                <a:pt x="374" y="479"/>
                                <a:pt x="374" y="479"/>
                              </a:cubicBezTo>
                              <a:cubicBezTo>
                                <a:pt x="532" y="509"/>
                                <a:pt x="776" y="569"/>
                                <a:pt x="904" y="664"/>
                              </a:cubicBezTo>
                              <a:cubicBezTo>
                                <a:pt x="905" y="332"/>
                                <a:pt x="905" y="332"/>
                                <a:pt x="905" y="332"/>
                              </a:cubicBezTo>
                              <a:cubicBezTo>
                                <a:pt x="906" y="0"/>
                                <a:pt x="906" y="0"/>
                                <a:pt x="906" y="0"/>
                              </a:cubicBezTo>
                              <a:cubicBezTo>
                                <a:pt x="777" y="95"/>
                                <a:pt x="531" y="153"/>
                                <a:pt x="374" y="1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40" name="Freeform 464">
                          <a:extLst>
                            <a:ext uri="{FF2B5EF4-FFF2-40B4-BE49-F238E27FC236}">
                              <a16:creationId xmlns:a16="http://schemas.microsoft.com/office/drawing/2014/main" id="{BBD77B3A-5DA7-F545-BC56-658AE823D42C}"/>
                            </a:ext>
                          </a:extLst>
                        </p:cNvPr>
                        <p:cNvSpPr/>
                        <p:nvPr/>
                      </p:nvSpPr>
                      <p:spPr bwMode="auto">
                        <a:xfrm>
                          <a:off x="6873640" y="4955965"/>
                          <a:ext cx="377867" cy="235483"/>
                        </a:xfrm>
                        <a:custGeom>
                          <a:avLst/>
                          <a:gdLst>
                            <a:gd name="T0" fmla="*/ 1365 w 1365"/>
                            <a:gd name="T1" fmla="*/ 573 h 853"/>
                            <a:gd name="T2" fmla="*/ 1192 w 1365"/>
                            <a:gd name="T3" fmla="*/ 832 h 853"/>
                            <a:gd name="T4" fmla="*/ 1114 w 1365"/>
                            <a:gd name="T5" fmla="*/ 853 h 853"/>
                            <a:gd name="T6" fmla="*/ 273 w 1365"/>
                            <a:gd name="T7" fmla="*/ 853 h 853"/>
                            <a:gd name="T8" fmla="*/ 252 w 1365"/>
                            <a:gd name="T9" fmla="*/ 852 h 853"/>
                            <a:gd name="T10" fmla="*/ 0 w 1365"/>
                            <a:gd name="T11" fmla="*/ 573 h 853"/>
                            <a:gd name="T12" fmla="*/ 241 w 1365"/>
                            <a:gd name="T13" fmla="*/ 295 h 853"/>
                            <a:gd name="T14" fmla="*/ 475 w 1365"/>
                            <a:gd name="T15" fmla="*/ 100 h 853"/>
                            <a:gd name="T16" fmla="*/ 583 w 1365"/>
                            <a:gd name="T17" fmla="*/ 126 h 853"/>
                            <a:gd name="T18" fmla="*/ 846 w 1365"/>
                            <a:gd name="T19" fmla="*/ 0 h 853"/>
                            <a:gd name="T20" fmla="*/ 1174 w 1365"/>
                            <a:gd name="T21" fmla="*/ 259 h 853"/>
                            <a:gd name="T22" fmla="*/ 1262 w 1365"/>
                            <a:gd name="T23" fmla="*/ 355 h 853"/>
                            <a:gd name="T24" fmla="*/ 1365 w 1365"/>
                            <a:gd name="T25" fmla="*/ 57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5" h="853">
                              <a:moveTo>
                                <a:pt x="1365" y="573"/>
                              </a:moveTo>
                              <a:cubicBezTo>
                                <a:pt x="1365" y="689"/>
                                <a:pt x="1294" y="790"/>
                                <a:pt x="1192" y="832"/>
                              </a:cubicBezTo>
                              <a:cubicBezTo>
                                <a:pt x="1169" y="846"/>
                                <a:pt x="1143" y="853"/>
                                <a:pt x="1114" y="853"/>
                              </a:cubicBezTo>
                              <a:cubicBezTo>
                                <a:pt x="273" y="853"/>
                                <a:pt x="273" y="853"/>
                                <a:pt x="273" y="853"/>
                              </a:cubicBezTo>
                              <a:cubicBezTo>
                                <a:pt x="266" y="853"/>
                                <a:pt x="259" y="853"/>
                                <a:pt x="252" y="852"/>
                              </a:cubicBezTo>
                              <a:cubicBezTo>
                                <a:pt x="111" y="838"/>
                                <a:pt x="0" y="718"/>
                                <a:pt x="0" y="573"/>
                              </a:cubicBezTo>
                              <a:cubicBezTo>
                                <a:pt x="0" y="431"/>
                                <a:pt x="105" y="314"/>
                                <a:pt x="241" y="295"/>
                              </a:cubicBezTo>
                              <a:cubicBezTo>
                                <a:pt x="261" y="184"/>
                                <a:pt x="359" y="100"/>
                                <a:pt x="475" y="100"/>
                              </a:cubicBezTo>
                              <a:cubicBezTo>
                                <a:pt x="514" y="100"/>
                                <a:pt x="551" y="109"/>
                                <a:pt x="583" y="126"/>
                              </a:cubicBezTo>
                              <a:cubicBezTo>
                                <a:pt x="645" y="49"/>
                                <a:pt x="740" y="0"/>
                                <a:pt x="846" y="0"/>
                              </a:cubicBezTo>
                              <a:cubicBezTo>
                                <a:pt x="1005" y="0"/>
                                <a:pt x="1139" y="111"/>
                                <a:pt x="1174" y="259"/>
                              </a:cubicBezTo>
                              <a:cubicBezTo>
                                <a:pt x="1223" y="265"/>
                                <a:pt x="1260" y="305"/>
                                <a:pt x="1262" y="355"/>
                              </a:cubicBezTo>
                              <a:cubicBezTo>
                                <a:pt x="1325" y="407"/>
                                <a:pt x="1365" y="485"/>
                                <a:pt x="1365" y="5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41" name="Freeform 465">
                          <a:extLst>
                            <a:ext uri="{FF2B5EF4-FFF2-40B4-BE49-F238E27FC236}">
                              <a16:creationId xmlns:a16="http://schemas.microsoft.com/office/drawing/2014/main" id="{28B45D68-1235-A4B7-6BA2-4B18DDECF8A9}"/>
                            </a:ext>
                          </a:extLst>
                        </p:cNvPr>
                        <p:cNvSpPr/>
                        <p:nvPr/>
                      </p:nvSpPr>
                      <p:spPr bwMode="auto">
                        <a:xfrm>
                          <a:off x="5716568" y="5257164"/>
                          <a:ext cx="37552" cy="37552"/>
                        </a:xfrm>
                        <a:custGeom>
                          <a:avLst/>
                          <a:gdLst>
                            <a:gd name="T0" fmla="*/ 106 w 135"/>
                            <a:gd name="T1" fmla="*/ 115 h 137"/>
                            <a:gd name="T2" fmla="*/ 119 w 135"/>
                            <a:gd name="T3" fmla="*/ 37 h 137"/>
                            <a:gd name="T4" fmla="*/ 36 w 135"/>
                            <a:gd name="T5" fmla="*/ 18 h 137"/>
                            <a:gd name="T6" fmla="*/ 17 w 135"/>
                            <a:gd name="T7" fmla="*/ 101 h 137"/>
                            <a:gd name="T8" fmla="*/ 100 w 135"/>
                            <a:gd name="T9" fmla="*/ 120 h 137"/>
                            <a:gd name="T10" fmla="*/ 106 w 135"/>
                            <a:gd name="T11" fmla="*/ 115 h 137"/>
                          </a:gdLst>
                          <a:ahLst/>
                          <a:cxnLst>
                            <a:cxn ang="0">
                              <a:pos x="T0" y="T1"/>
                            </a:cxn>
                            <a:cxn ang="0">
                              <a:pos x="T2" y="T3"/>
                            </a:cxn>
                            <a:cxn ang="0">
                              <a:pos x="T4" y="T5"/>
                            </a:cxn>
                            <a:cxn ang="0">
                              <a:pos x="T6" y="T7"/>
                            </a:cxn>
                            <a:cxn ang="0">
                              <a:pos x="T8" y="T9"/>
                            </a:cxn>
                            <a:cxn ang="0">
                              <a:pos x="T10" y="T11"/>
                            </a:cxn>
                          </a:cxnLst>
                          <a:rect l="0" t="0" r="r" b="b"/>
                          <a:pathLst>
                            <a:path w="135" h="137">
                              <a:moveTo>
                                <a:pt x="106" y="115"/>
                              </a:moveTo>
                              <a:cubicBezTo>
                                <a:pt x="129" y="96"/>
                                <a:pt x="135" y="63"/>
                                <a:pt x="119" y="37"/>
                              </a:cubicBezTo>
                              <a:cubicBezTo>
                                <a:pt x="101" y="9"/>
                                <a:pt x="64" y="0"/>
                                <a:pt x="36" y="18"/>
                              </a:cubicBezTo>
                              <a:cubicBezTo>
                                <a:pt x="8" y="35"/>
                                <a:pt x="0" y="72"/>
                                <a:pt x="17" y="101"/>
                              </a:cubicBezTo>
                              <a:cubicBezTo>
                                <a:pt x="35" y="129"/>
                                <a:pt x="72" y="137"/>
                                <a:pt x="100" y="120"/>
                              </a:cubicBezTo>
                              <a:cubicBezTo>
                                <a:pt x="102" y="118"/>
                                <a:pt x="104" y="116"/>
                                <a:pt x="106"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42" name="Freeform 466">
                          <a:extLst>
                            <a:ext uri="{FF2B5EF4-FFF2-40B4-BE49-F238E27FC236}">
                              <a16:creationId xmlns:a16="http://schemas.microsoft.com/office/drawing/2014/main" id="{2AB78D25-18A6-2C87-F145-C62A8D2E0980}"/>
                            </a:ext>
                          </a:extLst>
                        </p:cNvPr>
                        <p:cNvSpPr/>
                        <p:nvPr/>
                      </p:nvSpPr>
                      <p:spPr bwMode="auto">
                        <a:xfrm>
                          <a:off x="5798713" y="5221959"/>
                          <a:ext cx="36770" cy="35987"/>
                        </a:xfrm>
                        <a:custGeom>
                          <a:avLst/>
                          <a:gdLst>
                            <a:gd name="T0" fmla="*/ 8 w 132"/>
                            <a:gd name="T1" fmla="*/ 82 h 130"/>
                            <a:gd name="T2" fmla="*/ 73 w 132"/>
                            <a:gd name="T3" fmla="*/ 126 h 130"/>
                            <a:gd name="T4" fmla="*/ 81 w 132"/>
                            <a:gd name="T5" fmla="*/ 125 h 130"/>
                            <a:gd name="T6" fmla="*/ 124 w 132"/>
                            <a:gd name="T7" fmla="*/ 52 h 130"/>
                            <a:gd name="T8" fmla="*/ 51 w 132"/>
                            <a:gd name="T9" fmla="*/ 9 h 130"/>
                            <a:gd name="T10" fmla="*/ 8 w 132"/>
                            <a:gd name="T11" fmla="*/ 82 h 130"/>
                          </a:gdLst>
                          <a:ahLst/>
                          <a:cxnLst>
                            <a:cxn ang="0">
                              <a:pos x="T0" y="T1"/>
                            </a:cxn>
                            <a:cxn ang="0">
                              <a:pos x="T2" y="T3"/>
                            </a:cxn>
                            <a:cxn ang="0">
                              <a:pos x="T4" y="T5"/>
                            </a:cxn>
                            <a:cxn ang="0">
                              <a:pos x="T6" y="T7"/>
                            </a:cxn>
                            <a:cxn ang="0">
                              <a:pos x="T8" y="T9"/>
                            </a:cxn>
                            <a:cxn ang="0">
                              <a:pos x="T10" y="T11"/>
                            </a:cxn>
                          </a:cxnLst>
                          <a:rect l="0" t="0" r="r" b="b"/>
                          <a:pathLst>
                            <a:path w="132" h="130">
                              <a:moveTo>
                                <a:pt x="8" y="82"/>
                              </a:moveTo>
                              <a:cubicBezTo>
                                <a:pt x="16" y="111"/>
                                <a:pt x="44" y="130"/>
                                <a:pt x="73" y="126"/>
                              </a:cubicBezTo>
                              <a:cubicBezTo>
                                <a:pt x="76" y="126"/>
                                <a:pt x="78" y="125"/>
                                <a:pt x="81" y="125"/>
                              </a:cubicBezTo>
                              <a:cubicBezTo>
                                <a:pt x="113" y="116"/>
                                <a:pt x="132" y="84"/>
                                <a:pt x="124" y="52"/>
                              </a:cubicBezTo>
                              <a:cubicBezTo>
                                <a:pt x="116" y="20"/>
                                <a:pt x="83" y="0"/>
                                <a:pt x="51" y="9"/>
                              </a:cubicBezTo>
                              <a:cubicBezTo>
                                <a:pt x="19" y="17"/>
                                <a:pt x="0" y="50"/>
                                <a:pt x="8"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43" name="Freeform 467">
                          <a:extLst>
                            <a:ext uri="{FF2B5EF4-FFF2-40B4-BE49-F238E27FC236}">
                              <a16:creationId xmlns:a16="http://schemas.microsoft.com/office/drawing/2014/main" id="{4FDC3212-38DF-A7F2-D5EE-4564C99AFDEE}"/>
                            </a:ext>
                          </a:extLst>
                        </p:cNvPr>
                        <p:cNvSpPr/>
                        <p:nvPr/>
                      </p:nvSpPr>
                      <p:spPr bwMode="auto">
                        <a:xfrm>
                          <a:off x="5801842" y="5299410"/>
                          <a:ext cx="26599" cy="37552"/>
                        </a:xfrm>
                        <a:custGeom>
                          <a:avLst/>
                          <a:gdLst>
                            <a:gd name="T0" fmla="*/ 0 w 34"/>
                            <a:gd name="T1" fmla="*/ 0 h 48"/>
                            <a:gd name="T2" fmla="*/ 6 w 34"/>
                            <a:gd name="T3" fmla="*/ 27 h 48"/>
                            <a:gd name="T4" fmla="*/ 3 w 34"/>
                            <a:gd name="T5" fmla="*/ 32 h 48"/>
                            <a:gd name="T6" fmla="*/ 28 w 34"/>
                            <a:gd name="T7" fmla="*/ 36 h 48"/>
                            <a:gd name="T8" fmla="*/ 34 w 34"/>
                            <a:gd name="T9" fmla="*/ 48 h 48"/>
                            <a:gd name="T10" fmla="*/ 28 w 34"/>
                            <a:gd name="T11" fmla="*/ 12 h 48"/>
                            <a:gd name="T12" fmla="*/ 28 w 34"/>
                            <a:gd name="T13" fmla="*/ 12 h 48"/>
                            <a:gd name="T14" fmla="*/ 0 w 34"/>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48">
                              <a:moveTo>
                                <a:pt x="0" y="0"/>
                              </a:moveTo>
                              <a:lnTo>
                                <a:pt x="6" y="27"/>
                              </a:lnTo>
                              <a:lnTo>
                                <a:pt x="3" y="32"/>
                              </a:lnTo>
                              <a:lnTo>
                                <a:pt x="28" y="36"/>
                              </a:lnTo>
                              <a:lnTo>
                                <a:pt x="34" y="48"/>
                              </a:lnTo>
                              <a:lnTo>
                                <a:pt x="28" y="12"/>
                              </a:lnTo>
                              <a:lnTo>
                                <a:pt x="28" y="1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44" name="Freeform 468">
                          <a:extLst>
                            <a:ext uri="{FF2B5EF4-FFF2-40B4-BE49-F238E27FC236}">
                              <a16:creationId xmlns:a16="http://schemas.microsoft.com/office/drawing/2014/main" id="{ED24E8E4-DC3F-C783-C017-3CDAFBB07D80}"/>
                            </a:ext>
                          </a:extLst>
                        </p:cNvPr>
                        <p:cNvSpPr/>
                        <p:nvPr/>
                      </p:nvSpPr>
                      <p:spPr bwMode="auto">
                        <a:xfrm>
                          <a:off x="5797148" y="5351044"/>
                          <a:ext cx="51634" cy="115003"/>
                        </a:xfrm>
                        <a:custGeom>
                          <a:avLst/>
                          <a:gdLst>
                            <a:gd name="T0" fmla="*/ 127 w 187"/>
                            <a:gd name="T1" fmla="*/ 379 h 419"/>
                            <a:gd name="T2" fmla="*/ 128 w 187"/>
                            <a:gd name="T3" fmla="*/ 380 h 419"/>
                            <a:gd name="T4" fmla="*/ 166 w 187"/>
                            <a:gd name="T5" fmla="*/ 415 h 419"/>
                            <a:gd name="T6" fmla="*/ 185 w 187"/>
                            <a:gd name="T7" fmla="*/ 366 h 419"/>
                            <a:gd name="T8" fmla="*/ 185 w 187"/>
                            <a:gd name="T9" fmla="*/ 364 h 419"/>
                            <a:gd name="T10" fmla="*/ 160 w 187"/>
                            <a:gd name="T11" fmla="*/ 217 h 419"/>
                            <a:gd name="T12" fmla="*/ 0 w 187"/>
                            <a:gd name="T13" fmla="*/ 0 h 419"/>
                            <a:gd name="T14" fmla="*/ 127 w 187"/>
                            <a:gd name="T15" fmla="*/ 379 h 4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19">
                              <a:moveTo>
                                <a:pt x="127" y="379"/>
                              </a:moveTo>
                              <a:cubicBezTo>
                                <a:pt x="128" y="379"/>
                                <a:pt x="128" y="380"/>
                                <a:pt x="128" y="380"/>
                              </a:cubicBezTo>
                              <a:cubicBezTo>
                                <a:pt x="133" y="394"/>
                                <a:pt x="151" y="419"/>
                                <a:pt x="166" y="415"/>
                              </a:cubicBezTo>
                              <a:cubicBezTo>
                                <a:pt x="181" y="411"/>
                                <a:pt x="187" y="380"/>
                                <a:pt x="185" y="366"/>
                              </a:cubicBezTo>
                              <a:cubicBezTo>
                                <a:pt x="185" y="365"/>
                                <a:pt x="185" y="365"/>
                                <a:pt x="185" y="364"/>
                              </a:cubicBezTo>
                              <a:cubicBezTo>
                                <a:pt x="160" y="217"/>
                                <a:pt x="160" y="217"/>
                                <a:pt x="160" y="217"/>
                              </a:cubicBezTo>
                              <a:cubicBezTo>
                                <a:pt x="0" y="0"/>
                                <a:pt x="0" y="0"/>
                                <a:pt x="0" y="0"/>
                              </a:cubicBezTo>
                              <a:lnTo>
                                <a:pt x="127" y="3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45" name="Freeform 469">
                          <a:extLst>
                            <a:ext uri="{FF2B5EF4-FFF2-40B4-BE49-F238E27FC236}">
                              <a16:creationId xmlns:a16="http://schemas.microsoft.com/office/drawing/2014/main" id="{6D3FFBA3-3779-4A98-9913-3F24389AE4E2}"/>
                            </a:ext>
                          </a:extLst>
                        </p:cNvPr>
                        <p:cNvSpPr>
                          <a:spLocks noEditPoints="1"/>
                        </p:cNvSpPr>
                        <p:nvPr/>
                      </p:nvSpPr>
                      <p:spPr bwMode="auto">
                        <a:xfrm>
                          <a:off x="5784631" y="5208659"/>
                          <a:ext cx="64934" cy="100139"/>
                        </a:xfrm>
                        <a:custGeom>
                          <a:avLst/>
                          <a:gdLst>
                            <a:gd name="T0" fmla="*/ 91 w 234"/>
                            <a:gd name="T1" fmla="*/ 14 h 365"/>
                            <a:gd name="T2" fmla="*/ 15 w 234"/>
                            <a:gd name="T3" fmla="*/ 143 h 365"/>
                            <a:gd name="T4" fmla="*/ 63 w 234"/>
                            <a:gd name="T5" fmla="*/ 331 h 365"/>
                            <a:gd name="T6" fmla="*/ 46 w 234"/>
                            <a:gd name="T7" fmla="*/ 255 h 365"/>
                            <a:gd name="T8" fmla="*/ 120 w 234"/>
                            <a:gd name="T9" fmla="*/ 237 h 365"/>
                            <a:gd name="T10" fmla="*/ 142 w 234"/>
                            <a:gd name="T11" fmla="*/ 365 h 365"/>
                            <a:gd name="T12" fmla="*/ 129 w 234"/>
                            <a:gd name="T13" fmla="*/ 222 h 365"/>
                            <a:gd name="T14" fmla="*/ 143 w 234"/>
                            <a:gd name="T15" fmla="*/ 219 h 365"/>
                            <a:gd name="T16" fmla="*/ 219 w 234"/>
                            <a:gd name="T17" fmla="*/ 90 h 365"/>
                            <a:gd name="T18" fmla="*/ 91 w 234"/>
                            <a:gd name="T19" fmla="*/ 14 h 365"/>
                            <a:gd name="T20" fmla="*/ 175 w 234"/>
                            <a:gd name="T21" fmla="*/ 102 h 365"/>
                            <a:gd name="T22" fmla="*/ 132 w 234"/>
                            <a:gd name="T23" fmla="*/ 175 h 365"/>
                            <a:gd name="T24" fmla="*/ 124 w 234"/>
                            <a:gd name="T25" fmla="*/ 176 h 365"/>
                            <a:gd name="T26" fmla="*/ 59 w 234"/>
                            <a:gd name="T27" fmla="*/ 132 h 365"/>
                            <a:gd name="T28" fmla="*/ 102 w 234"/>
                            <a:gd name="T29" fmla="*/ 59 h 365"/>
                            <a:gd name="T30" fmla="*/ 175 w 234"/>
                            <a:gd name="T31" fmla="*/ 102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4" h="365">
                              <a:moveTo>
                                <a:pt x="91" y="14"/>
                              </a:moveTo>
                              <a:cubicBezTo>
                                <a:pt x="34" y="29"/>
                                <a:pt x="0" y="87"/>
                                <a:pt x="15" y="143"/>
                              </a:cubicBezTo>
                              <a:cubicBezTo>
                                <a:pt x="63" y="331"/>
                                <a:pt x="63" y="331"/>
                                <a:pt x="63" y="331"/>
                              </a:cubicBezTo>
                              <a:cubicBezTo>
                                <a:pt x="46" y="255"/>
                                <a:pt x="46" y="255"/>
                                <a:pt x="46" y="255"/>
                              </a:cubicBezTo>
                              <a:cubicBezTo>
                                <a:pt x="120" y="237"/>
                                <a:pt x="120" y="237"/>
                                <a:pt x="120" y="237"/>
                              </a:cubicBezTo>
                              <a:cubicBezTo>
                                <a:pt x="142" y="365"/>
                                <a:pt x="142" y="365"/>
                                <a:pt x="142" y="365"/>
                              </a:cubicBezTo>
                              <a:cubicBezTo>
                                <a:pt x="129" y="222"/>
                                <a:pt x="129" y="222"/>
                                <a:pt x="129" y="222"/>
                              </a:cubicBezTo>
                              <a:cubicBezTo>
                                <a:pt x="134" y="221"/>
                                <a:pt x="139" y="220"/>
                                <a:pt x="143" y="219"/>
                              </a:cubicBezTo>
                              <a:cubicBezTo>
                                <a:pt x="200" y="204"/>
                                <a:pt x="234" y="147"/>
                                <a:pt x="219" y="90"/>
                              </a:cubicBezTo>
                              <a:cubicBezTo>
                                <a:pt x="205" y="34"/>
                                <a:pt x="147" y="0"/>
                                <a:pt x="91" y="14"/>
                              </a:cubicBezTo>
                              <a:close/>
                              <a:moveTo>
                                <a:pt x="175" y="102"/>
                              </a:moveTo>
                              <a:cubicBezTo>
                                <a:pt x="183" y="134"/>
                                <a:pt x="164" y="166"/>
                                <a:pt x="132" y="175"/>
                              </a:cubicBezTo>
                              <a:cubicBezTo>
                                <a:pt x="129" y="175"/>
                                <a:pt x="127" y="176"/>
                                <a:pt x="124" y="176"/>
                              </a:cubicBezTo>
                              <a:cubicBezTo>
                                <a:pt x="95" y="180"/>
                                <a:pt x="67" y="161"/>
                                <a:pt x="59" y="132"/>
                              </a:cubicBezTo>
                              <a:cubicBezTo>
                                <a:pt x="51" y="100"/>
                                <a:pt x="70" y="67"/>
                                <a:pt x="102" y="59"/>
                              </a:cubicBezTo>
                              <a:cubicBezTo>
                                <a:pt x="134" y="50"/>
                                <a:pt x="167" y="70"/>
                                <a:pt x="175"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46" name="Freeform 470">
                          <a:extLst>
                            <a:ext uri="{FF2B5EF4-FFF2-40B4-BE49-F238E27FC236}">
                              <a16:creationId xmlns:a16="http://schemas.microsoft.com/office/drawing/2014/main" id="{1C333FA5-A24F-5FFF-90AD-CCC2641E2874}"/>
                            </a:ext>
                          </a:extLst>
                        </p:cNvPr>
                        <p:cNvSpPr/>
                        <p:nvPr/>
                      </p:nvSpPr>
                      <p:spPr bwMode="auto">
                        <a:xfrm>
                          <a:off x="5797931" y="5273593"/>
                          <a:ext cx="25817" cy="35205"/>
                        </a:xfrm>
                        <a:custGeom>
                          <a:avLst/>
                          <a:gdLst>
                            <a:gd name="T0" fmla="*/ 0 w 33"/>
                            <a:gd name="T1" fmla="*/ 7 h 45"/>
                            <a:gd name="T2" fmla="*/ 5 w 33"/>
                            <a:gd name="T3" fmla="*/ 33 h 45"/>
                            <a:gd name="T4" fmla="*/ 33 w 33"/>
                            <a:gd name="T5" fmla="*/ 45 h 45"/>
                            <a:gd name="T6" fmla="*/ 33 w 33"/>
                            <a:gd name="T7" fmla="*/ 45 h 45"/>
                            <a:gd name="T8" fmla="*/ 25 w 33"/>
                            <a:gd name="T9" fmla="*/ 0 h 45"/>
                            <a:gd name="T10" fmla="*/ 0 w 33"/>
                            <a:gd name="T11" fmla="*/ 7 h 45"/>
                          </a:gdLst>
                          <a:ahLst/>
                          <a:cxnLst>
                            <a:cxn ang="0">
                              <a:pos x="T0" y="T1"/>
                            </a:cxn>
                            <a:cxn ang="0">
                              <a:pos x="T2" y="T3"/>
                            </a:cxn>
                            <a:cxn ang="0">
                              <a:pos x="T4" y="T5"/>
                            </a:cxn>
                            <a:cxn ang="0">
                              <a:pos x="T6" y="T7"/>
                            </a:cxn>
                            <a:cxn ang="0">
                              <a:pos x="T8" y="T9"/>
                            </a:cxn>
                            <a:cxn ang="0">
                              <a:pos x="T10" y="T11"/>
                            </a:cxn>
                          </a:cxnLst>
                          <a:rect l="0" t="0" r="r" b="b"/>
                          <a:pathLst>
                            <a:path w="33" h="45">
                              <a:moveTo>
                                <a:pt x="0" y="7"/>
                              </a:moveTo>
                              <a:lnTo>
                                <a:pt x="5" y="33"/>
                              </a:lnTo>
                              <a:lnTo>
                                <a:pt x="33" y="45"/>
                              </a:lnTo>
                              <a:lnTo>
                                <a:pt x="33" y="45"/>
                              </a:lnTo>
                              <a:lnTo>
                                <a:pt x="25" y="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47" name="Freeform 471">
                          <a:extLst>
                            <a:ext uri="{FF2B5EF4-FFF2-40B4-BE49-F238E27FC236}">
                              <a16:creationId xmlns:a16="http://schemas.microsoft.com/office/drawing/2014/main" id="{49AF5B77-CDEA-1614-0248-34756B75D46B}"/>
                            </a:ext>
                          </a:extLst>
                        </p:cNvPr>
                        <p:cNvSpPr/>
                        <p:nvPr/>
                      </p:nvSpPr>
                      <p:spPr bwMode="auto">
                        <a:xfrm>
                          <a:off x="5828442" y="5336962"/>
                          <a:ext cx="54763" cy="115003"/>
                        </a:xfrm>
                        <a:custGeom>
                          <a:avLst/>
                          <a:gdLst>
                            <a:gd name="T0" fmla="*/ 134 w 196"/>
                            <a:gd name="T1" fmla="*/ 386 h 415"/>
                            <a:gd name="T2" fmla="*/ 135 w 196"/>
                            <a:gd name="T3" fmla="*/ 387 h 415"/>
                            <a:gd name="T4" fmla="*/ 183 w 196"/>
                            <a:gd name="T5" fmla="*/ 406 h 415"/>
                            <a:gd name="T6" fmla="*/ 185 w 196"/>
                            <a:gd name="T7" fmla="*/ 356 h 415"/>
                            <a:gd name="T8" fmla="*/ 184 w 196"/>
                            <a:gd name="T9" fmla="*/ 355 h 415"/>
                            <a:gd name="T10" fmla="*/ 0 w 196"/>
                            <a:gd name="T11" fmla="*/ 0 h 415"/>
                            <a:gd name="T12" fmla="*/ 45 w 196"/>
                            <a:gd name="T13" fmla="*/ 266 h 415"/>
                            <a:gd name="T14" fmla="*/ 134 w 196"/>
                            <a:gd name="T15" fmla="*/ 386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415">
                              <a:moveTo>
                                <a:pt x="134" y="386"/>
                              </a:moveTo>
                              <a:cubicBezTo>
                                <a:pt x="134" y="387"/>
                                <a:pt x="135" y="387"/>
                                <a:pt x="135" y="387"/>
                              </a:cubicBezTo>
                              <a:cubicBezTo>
                                <a:pt x="144" y="399"/>
                                <a:pt x="170" y="415"/>
                                <a:pt x="183" y="406"/>
                              </a:cubicBezTo>
                              <a:cubicBezTo>
                                <a:pt x="196" y="398"/>
                                <a:pt x="192" y="370"/>
                                <a:pt x="185" y="356"/>
                              </a:cubicBezTo>
                              <a:cubicBezTo>
                                <a:pt x="185" y="356"/>
                                <a:pt x="185" y="355"/>
                                <a:pt x="184" y="355"/>
                              </a:cubicBezTo>
                              <a:cubicBezTo>
                                <a:pt x="0" y="0"/>
                                <a:pt x="0" y="0"/>
                                <a:pt x="0" y="0"/>
                              </a:cubicBezTo>
                              <a:cubicBezTo>
                                <a:pt x="45" y="266"/>
                                <a:pt x="45" y="266"/>
                                <a:pt x="45" y="266"/>
                              </a:cubicBezTo>
                              <a:lnTo>
                                <a:pt x="134" y="3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48" name="Freeform 472">
                          <a:extLst>
                            <a:ext uri="{FF2B5EF4-FFF2-40B4-BE49-F238E27FC236}">
                              <a16:creationId xmlns:a16="http://schemas.microsoft.com/office/drawing/2014/main" id="{7EB5CD1B-BB01-318F-5D75-A42324CD2EA2}"/>
                            </a:ext>
                          </a:extLst>
                        </p:cNvPr>
                        <p:cNvSpPr/>
                        <p:nvPr/>
                      </p:nvSpPr>
                      <p:spPr bwMode="auto">
                        <a:xfrm>
                          <a:off x="5780719" y="5306451"/>
                          <a:ext cx="23470" cy="44593"/>
                        </a:xfrm>
                        <a:custGeom>
                          <a:avLst/>
                          <a:gdLst>
                            <a:gd name="T0" fmla="*/ 30 w 30"/>
                            <a:gd name="T1" fmla="*/ 23 h 57"/>
                            <a:gd name="T2" fmla="*/ 25 w 30"/>
                            <a:gd name="T3" fmla="*/ 22 h 57"/>
                            <a:gd name="T4" fmla="*/ 10 w 30"/>
                            <a:gd name="T5" fmla="*/ 0 h 57"/>
                            <a:gd name="T6" fmla="*/ 0 w 30"/>
                            <a:gd name="T7" fmla="*/ 28 h 57"/>
                            <a:gd name="T8" fmla="*/ 21 w 30"/>
                            <a:gd name="T9" fmla="*/ 57 h 57"/>
                            <a:gd name="T10" fmla="*/ 16 w 30"/>
                            <a:gd name="T11" fmla="*/ 43 h 57"/>
                            <a:gd name="T12" fmla="*/ 30 w 30"/>
                            <a:gd name="T13" fmla="*/ 23 h 57"/>
                          </a:gdLst>
                          <a:ahLst/>
                          <a:cxnLst>
                            <a:cxn ang="0">
                              <a:pos x="T0" y="T1"/>
                            </a:cxn>
                            <a:cxn ang="0">
                              <a:pos x="T2" y="T3"/>
                            </a:cxn>
                            <a:cxn ang="0">
                              <a:pos x="T4" y="T5"/>
                            </a:cxn>
                            <a:cxn ang="0">
                              <a:pos x="T6" y="T7"/>
                            </a:cxn>
                            <a:cxn ang="0">
                              <a:pos x="T8" y="T9"/>
                            </a:cxn>
                            <a:cxn ang="0">
                              <a:pos x="T10" y="T11"/>
                            </a:cxn>
                            <a:cxn ang="0">
                              <a:pos x="T12" y="T13"/>
                            </a:cxn>
                          </a:cxnLst>
                          <a:rect l="0" t="0" r="r" b="b"/>
                          <a:pathLst>
                            <a:path w="30" h="57">
                              <a:moveTo>
                                <a:pt x="30" y="23"/>
                              </a:moveTo>
                              <a:lnTo>
                                <a:pt x="25" y="22"/>
                              </a:lnTo>
                              <a:lnTo>
                                <a:pt x="10" y="0"/>
                              </a:lnTo>
                              <a:lnTo>
                                <a:pt x="0" y="28"/>
                              </a:lnTo>
                              <a:lnTo>
                                <a:pt x="21" y="57"/>
                              </a:lnTo>
                              <a:lnTo>
                                <a:pt x="16" y="43"/>
                              </a:lnTo>
                              <a:lnTo>
                                <a:pt x="3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49" name="Freeform 473">
                          <a:extLst>
                            <a:ext uri="{FF2B5EF4-FFF2-40B4-BE49-F238E27FC236}">
                              <a16:creationId xmlns:a16="http://schemas.microsoft.com/office/drawing/2014/main" id="{43612373-938A-72EB-B6B6-CC043FA67639}"/>
                            </a:ext>
                          </a:extLst>
                        </p:cNvPr>
                        <p:cNvSpPr>
                          <a:spLocks noEditPoints="1"/>
                        </p:cNvSpPr>
                        <p:nvPr/>
                      </p:nvSpPr>
                      <p:spPr bwMode="auto">
                        <a:xfrm>
                          <a:off x="5793237" y="5324444"/>
                          <a:ext cx="47723" cy="86057"/>
                        </a:xfrm>
                        <a:custGeom>
                          <a:avLst/>
                          <a:gdLst>
                            <a:gd name="T0" fmla="*/ 40 w 173"/>
                            <a:gd name="T1" fmla="*/ 0 h 312"/>
                            <a:gd name="T2" fmla="*/ 0 w 173"/>
                            <a:gd name="T3" fmla="*/ 57 h 312"/>
                            <a:gd name="T4" fmla="*/ 13 w 173"/>
                            <a:gd name="T5" fmla="*/ 95 h 312"/>
                            <a:gd name="T6" fmla="*/ 173 w 173"/>
                            <a:gd name="T7" fmla="*/ 312 h 312"/>
                            <a:gd name="T8" fmla="*/ 128 w 173"/>
                            <a:gd name="T9" fmla="*/ 46 h 312"/>
                            <a:gd name="T10" fmla="*/ 110 w 173"/>
                            <a:gd name="T11" fmla="*/ 11 h 312"/>
                            <a:gd name="T12" fmla="*/ 40 w 173"/>
                            <a:gd name="T13" fmla="*/ 0 h 312"/>
                            <a:gd name="T14" fmla="*/ 94 w 173"/>
                            <a:gd name="T15" fmla="*/ 50 h 312"/>
                            <a:gd name="T16" fmla="*/ 84 w 173"/>
                            <a:gd name="T17" fmla="*/ 90 h 312"/>
                            <a:gd name="T18" fmla="*/ 44 w 173"/>
                            <a:gd name="T19" fmla="*/ 81 h 312"/>
                            <a:gd name="T20" fmla="*/ 54 w 173"/>
                            <a:gd name="T21" fmla="*/ 41 h 312"/>
                            <a:gd name="T22" fmla="*/ 94 w 173"/>
                            <a:gd name="T23" fmla="*/ 5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3" h="312">
                              <a:moveTo>
                                <a:pt x="40" y="0"/>
                              </a:moveTo>
                              <a:cubicBezTo>
                                <a:pt x="0" y="57"/>
                                <a:pt x="0" y="57"/>
                                <a:pt x="0" y="57"/>
                              </a:cubicBezTo>
                              <a:cubicBezTo>
                                <a:pt x="13" y="95"/>
                                <a:pt x="13" y="95"/>
                                <a:pt x="13" y="95"/>
                              </a:cubicBezTo>
                              <a:cubicBezTo>
                                <a:pt x="173" y="312"/>
                                <a:pt x="173" y="312"/>
                                <a:pt x="173" y="312"/>
                              </a:cubicBezTo>
                              <a:cubicBezTo>
                                <a:pt x="128" y="46"/>
                                <a:pt x="128" y="46"/>
                                <a:pt x="128" y="46"/>
                              </a:cubicBezTo>
                              <a:cubicBezTo>
                                <a:pt x="110" y="11"/>
                                <a:pt x="110" y="11"/>
                                <a:pt x="110" y="11"/>
                              </a:cubicBezTo>
                              <a:lnTo>
                                <a:pt x="40" y="0"/>
                              </a:lnTo>
                              <a:close/>
                              <a:moveTo>
                                <a:pt x="94" y="50"/>
                              </a:moveTo>
                              <a:cubicBezTo>
                                <a:pt x="102" y="64"/>
                                <a:pt x="98" y="82"/>
                                <a:pt x="84" y="90"/>
                              </a:cubicBezTo>
                              <a:cubicBezTo>
                                <a:pt x="71" y="99"/>
                                <a:pt x="53" y="95"/>
                                <a:pt x="44" y="81"/>
                              </a:cubicBezTo>
                              <a:cubicBezTo>
                                <a:pt x="36" y="68"/>
                                <a:pt x="40" y="50"/>
                                <a:pt x="54" y="41"/>
                              </a:cubicBezTo>
                              <a:cubicBezTo>
                                <a:pt x="67" y="33"/>
                                <a:pt x="85" y="37"/>
                                <a:pt x="94"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50" name="Freeform 474">
                          <a:extLst>
                            <a:ext uri="{FF2B5EF4-FFF2-40B4-BE49-F238E27FC236}">
                              <a16:creationId xmlns:a16="http://schemas.microsoft.com/office/drawing/2014/main" id="{56C67FFD-0E0B-F337-29F7-E0C736F3ABBA}"/>
                            </a:ext>
                          </a:extLst>
                        </p:cNvPr>
                        <p:cNvSpPr>
                          <a:spLocks noEditPoints="1"/>
                        </p:cNvSpPr>
                        <p:nvPr/>
                      </p:nvSpPr>
                      <p:spPr bwMode="auto">
                        <a:xfrm>
                          <a:off x="5702486" y="5243082"/>
                          <a:ext cx="86057" cy="85275"/>
                        </a:xfrm>
                        <a:custGeom>
                          <a:avLst/>
                          <a:gdLst>
                            <a:gd name="T0" fmla="*/ 269 w 313"/>
                            <a:gd name="T1" fmla="*/ 163 h 311"/>
                            <a:gd name="T2" fmla="*/ 313 w 313"/>
                            <a:gd name="T3" fmla="*/ 230 h 311"/>
                            <a:gd name="T4" fmla="*/ 313 w 313"/>
                            <a:gd name="T5" fmla="*/ 229 h 311"/>
                            <a:gd name="T6" fmla="*/ 211 w 313"/>
                            <a:gd name="T7" fmla="*/ 65 h 311"/>
                            <a:gd name="T8" fmla="*/ 65 w 313"/>
                            <a:gd name="T9" fmla="*/ 31 h 311"/>
                            <a:gd name="T10" fmla="*/ 31 w 313"/>
                            <a:gd name="T11" fmla="*/ 177 h 311"/>
                            <a:gd name="T12" fmla="*/ 177 w 313"/>
                            <a:gd name="T13" fmla="*/ 210 h 311"/>
                            <a:gd name="T14" fmla="*/ 189 w 313"/>
                            <a:gd name="T15" fmla="*/ 202 h 311"/>
                            <a:gd name="T16" fmla="*/ 284 w 313"/>
                            <a:gd name="T17" fmla="*/ 311 h 311"/>
                            <a:gd name="T18" fmla="*/ 284 w 313"/>
                            <a:gd name="T19" fmla="*/ 311 h 311"/>
                            <a:gd name="T20" fmla="*/ 204 w 313"/>
                            <a:gd name="T21" fmla="*/ 203 h 311"/>
                            <a:gd name="T22" fmla="*/ 269 w 313"/>
                            <a:gd name="T23" fmla="*/ 163 h 311"/>
                            <a:gd name="T24" fmla="*/ 70 w 313"/>
                            <a:gd name="T25" fmla="*/ 153 h 311"/>
                            <a:gd name="T26" fmla="*/ 89 w 313"/>
                            <a:gd name="T27" fmla="*/ 70 h 311"/>
                            <a:gd name="T28" fmla="*/ 172 w 313"/>
                            <a:gd name="T29" fmla="*/ 89 h 311"/>
                            <a:gd name="T30" fmla="*/ 159 w 313"/>
                            <a:gd name="T31" fmla="*/ 167 h 311"/>
                            <a:gd name="T32" fmla="*/ 153 w 313"/>
                            <a:gd name="T33" fmla="*/ 172 h 311"/>
                            <a:gd name="T34" fmla="*/ 70 w 313"/>
                            <a:gd name="T35" fmla="*/ 153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3" h="311">
                              <a:moveTo>
                                <a:pt x="269" y="163"/>
                              </a:moveTo>
                              <a:cubicBezTo>
                                <a:pt x="313" y="230"/>
                                <a:pt x="313" y="230"/>
                                <a:pt x="313" y="230"/>
                              </a:cubicBezTo>
                              <a:cubicBezTo>
                                <a:pt x="313" y="229"/>
                                <a:pt x="313" y="229"/>
                                <a:pt x="313" y="229"/>
                              </a:cubicBezTo>
                              <a:cubicBezTo>
                                <a:pt x="211" y="65"/>
                                <a:pt x="211" y="65"/>
                                <a:pt x="211" y="65"/>
                              </a:cubicBezTo>
                              <a:cubicBezTo>
                                <a:pt x="180" y="15"/>
                                <a:pt x="114" y="0"/>
                                <a:pt x="65" y="31"/>
                              </a:cubicBezTo>
                              <a:cubicBezTo>
                                <a:pt x="15" y="62"/>
                                <a:pt x="0" y="127"/>
                                <a:pt x="31" y="177"/>
                              </a:cubicBezTo>
                              <a:cubicBezTo>
                                <a:pt x="62" y="226"/>
                                <a:pt x="127" y="241"/>
                                <a:pt x="177" y="210"/>
                              </a:cubicBezTo>
                              <a:cubicBezTo>
                                <a:pt x="181" y="208"/>
                                <a:pt x="185" y="205"/>
                                <a:pt x="189" y="202"/>
                              </a:cubicBezTo>
                              <a:cubicBezTo>
                                <a:pt x="284" y="311"/>
                                <a:pt x="284" y="311"/>
                                <a:pt x="284" y="311"/>
                              </a:cubicBezTo>
                              <a:cubicBezTo>
                                <a:pt x="284" y="311"/>
                                <a:pt x="284" y="311"/>
                                <a:pt x="284" y="311"/>
                              </a:cubicBezTo>
                              <a:cubicBezTo>
                                <a:pt x="204" y="203"/>
                                <a:pt x="204" y="203"/>
                                <a:pt x="204" y="203"/>
                              </a:cubicBezTo>
                              <a:lnTo>
                                <a:pt x="269" y="163"/>
                              </a:lnTo>
                              <a:close/>
                              <a:moveTo>
                                <a:pt x="70" y="153"/>
                              </a:moveTo>
                              <a:cubicBezTo>
                                <a:pt x="53" y="124"/>
                                <a:pt x="61" y="87"/>
                                <a:pt x="89" y="70"/>
                              </a:cubicBezTo>
                              <a:cubicBezTo>
                                <a:pt x="117" y="52"/>
                                <a:pt x="154" y="61"/>
                                <a:pt x="172" y="89"/>
                              </a:cubicBezTo>
                              <a:cubicBezTo>
                                <a:pt x="188" y="115"/>
                                <a:pt x="182" y="148"/>
                                <a:pt x="159" y="167"/>
                              </a:cubicBezTo>
                              <a:cubicBezTo>
                                <a:pt x="157" y="168"/>
                                <a:pt x="155" y="170"/>
                                <a:pt x="153" y="172"/>
                              </a:cubicBezTo>
                              <a:cubicBezTo>
                                <a:pt x="125" y="189"/>
                                <a:pt x="88" y="181"/>
                                <a:pt x="70" y="1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51" name="Freeform 475">
                          <a:extLst>
                            <a:ext uri="{FF2B5EF4-FFF2-40B4-BE49-F238E27FC236}">
                              <a16:creationId xmlns:a16="http://schemas.microsoft.com/office/drawing/2014/main" id="{8C59C841-2438-59CE-E3BC-2BD0132E286F}"/>
                            </a:ext>
                          </a:extLst>
                        </p:cNvPr>
                        <p:cNvSpPr/>
                        <p:nvPr/>
                      </p:nvSpPr>
                      <p:spPr bwMode="auto">
                        <a:xfrm>
                          <a:off x="5758814" y="5287675"/>
                          <a:ext cx="29729" cy="40681"/>
                        </a:xfrm>
                        <a:custGeom>
                          <a:avLst/>
                          <a:gdLst>
                            <a:gd name="T0" fmla="*/ 23 w 38"/>
                            <a:gd name="T1" fmla="*/ 0 h 52"/>
                            <a:gd name="T2" fmla="*/ 0 w 38"/>
                            <a:gd name="T3" fmla="*/ 14 h 52"/>
                            <a:gd name="T4" fmla="*/ 28 w 38"/>
                            <a:gd name="T5" fmla="*/ 52 h 52"/>
                            <a:gd name="T6" fmla="*/ 38 w 38"/>
                            <a:gd name="T7" fmla="*/ 24 h 52"/>
                            <a:gd name="T8" fmla="*/ 23 w 38"/>
                            <a:gd name="T9" fmla="*/ 0 h 52"/>
                          </a:gdLst>
                          <a:ahLst/>
                          <a:cxnLst>
                            <a:cxn ang="0">
                              <a:pos x="T0" y="T1"/>
                            </a:cxn>
                            <a:cxn ang="0">
                              <a:pos x="T2" y="T3"/>
                            </a:cxn>
                            <a:cxn ang="0">
                              <a:pos x="T4" y="T5"/>
                            </a:cxn>
                            <a:cxn ang="0">
                              <a:pos x="T6" y="T7"/>
                            </a:cxn>
                            <a:cxn ang="0">
                              <a:pos x="T8" y="T9"/>
                            </a:cxn>
                          </a:cxnLst>
                          <a:rect l="0" t="0" r="r" b="b"/>
                          <a:pathLst>
                            <a:path w="38" h="52">
                              <a:moveTo>
                                <a:pt x="23" y="0"/>
                              </a:moveTo>
                              <a:lnTo>
                                <a:pt x="0" y="14"/>
                              </a:lnTo>
                              <a:lnTo>
                                <a:pt x="28" y="52"/>
                              </a:lnTo>
                              <a:lnTo>
                                <a:pt x="38" y="2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52" name="Freeform 476">
                          <a:extLst>
                            <a:ext uri="{FF2B5EF4-FFF2-40B4-BE49-F238E27FC236}">
                              <a16:creationId xmlns:a16="http://schemas.microsoft.com/office/drawing/2014/main" id="{2793687B-7758-B6AE-DB41-0D65E0F10ACA}"/>
                            </a:ext>
                          </a:extLst>
                        </p:cNvPr>
                        <p:cNvSpPr>
                          <a:spLocks noEditPoints="1"/>
                        </p:cNvSpPr>
                        <p:nvPr/>
                      </p:nvSpPr>
                      <p:spPr bwMode="auto">
                        <a:xfrm>
                          <a:off x="4374083" y="3442932"/>
                          <a:ext cx="244088" cy="414637"/>
                        </a:xfrm>
                        <a:custGeom>
                          <a:avLst/>
                          <a:gdLst>
                            <a:gd name="T0" fmla="*/ 553 w 884"/>
                            <a:gd name="T1" fmla="*/ 823 h 1500"/>
                            <a:gd name="T2" fmla="*/ 554 w 884"/>
                            <a:gd name="T3" fmla="*/ 822 h 1500"/>
                            <a:gd name="T4" fmla="*/ 557 w 884"/>
                            <a:gd name="T5" fmla="*/ 820 h 1500"/>
                            <a:gd name="T6" fmla="*/ 559 w 884"/>
                            <a:gd name="T7" fmla="*/ 818 h 1500"/>
                            <a:gd name="T8" fmla="*/ 561 w 884"/>
                            <a:gd name="T9" fmla="*/ 815 h 1500"/>
                            <a:gd name="T10" fmla="*/ 562 w 884"/>
                            <a:gd name="T11" fmla="*/ 813 h 1500"/>
                            <a:gd name="T12" fmla="*/ 563 w 884"/>
                            <a:gd name="T13" fmla="*/ 811 h 1500"/>
                            <a:gd name="T14" fmla="*/ 568 w 884"/>
                            <a:gd name="T15" fmla="*/ 801 h 1500"/>
                            <a:gd name="T16" fmla="*/ 514 w 884"/>
                            <a:gd name="T17" fmla="*/ 742 h 1500"/>
                            <a:gd name="T18" fmla="*/ 831 w 884"/>
                            <a:gd name="T19" fmla="*/ 213 h 1500"/>
                            <a:gd name="T20" fmla="*/ 884 w 884"/>
                            <a:gd name="T21" fmla="*/ 58 h 1500"/>
                            <a:gd name="T22" fmla="*/ 762 w 884"/>
                            <a:gd name="T23" fmla="*/ 15 h 1500"/>
                            <a:gd name="T24" fmla="*/ 672 w 884"/>
                            <a:gd name="T25" fmla="*/ 240 h 1500"/>
                            <a:gd name="T26" fmla="*/ 385 w 884"/>
                            <a:gd name="T27" fmla="*/ 676 h 1500"/>
                            <a:gd name="T28" fmla="*/ 347 w 884"/>
                            <a:gd name="T29" fmla="*/ 696 h 1500"/>
                            <a:gd name="T30" fmla="*/ 346 w 884"/>
                            <a:gd name="T31" fmla="*/ 700 h 1500"/>
                            <a:gd name="T32" fmla="*/ 345 w 884"/>
                            <a:gd name="T33" fmla="*/ 703 h 1500"/>
                            <a:gd name="T34" fmla="*/ 344 w 884"/>
                            <a:gd name="T35" fmla="*/ 706 h 1500"/>
                            <a:gd name="T36" fmla="*/ 343 w 884"/>
                            <a:gd name="T37" fmla="*/ 710 h 1500"/>
                            <a:gd name="T38" fmla="*/ 343 w 884"/>
                            <a:gd name="T39" fmla="*/ 712 h 1500"/>
                            <a:gd name="T40" fmla="*/ 343 w 884"/>
                            <a:gd name="T41" fmla="*/ 713 h 1500"/>
                            <a:gd name="T42" fmla="*/ 342 w 884"/>
                            <a:gd name="T43" fmla="*/ 716 h 1500"/>
                            <a:gd name="T44" fmla="*/ 316 w 884"/>
                            <a:gd name="T45" fmla="*/ 719 h 1500"/>
                            <a:gd name="T46" fmla="*/ 66 w 884"/>
                            <a:gd name="T47" fmla="*/ 1442 h 1500"/>
                            <a:gd name="T48" fmla="*/ 286 w 884"/>
                            <a:gd name="T49" fmla="*/ 1400 h 1500"/>
                            <a:gd name="T50" fmla="*/ 563 w 884"/>
                            <a:gd name="T51" fmla="*/ 829 h 1500"/>
                            <a:gd name="T52" fmla="*/ 343 w 884"/>
                            <a:gd name="T53" fmla="*/ 714 h 1500"/>
                            <a:gd name="T54" fmla="*/ 131 w 884"/>
                            <a:gd name="T55" fmla="*/ 1328 h 1500"/>
                            <a:gd name="T56" fmla="*/ 82 w 884"/>
                            <a:gd name="T57" fmla="*/ 1303 h 1500"/>
                            <a:gd name="T58" fmla="*/ 379 w 884"/>
                            <a:gd name="T59" fmla="*/ 783 h 1500"/>
                            <a:gd name="T60" fmla="*/ 131 w 884"/>
                            <a:gd name="T61" fmla="*/ 1328 h 1500"/>
                            <a:gd name="T62" fmla="*/ 201 w 884"/>
                            <a:gd name="T63" fmla="*/ 1402 h 1500"/>
                            <a:gd name="T64" fmla="*/ 450 w 884"/>
                            <a:gd name="T65" fmla="*/ 858 h 1500"/>
                            <a:gd name="T66" fmla="*/ 498 w 884"/>
                            <a:gd name="T67" fmla="*/ 882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4" h="1500">
                              <a:moveTo>
                                <a:pt x="563" y="829"/>
                              </a:moveTo>
                              <a:cubicBezTo>
                                <a:pt x="553" y="823"/>
                                <a:pt x="553" y="823"/>
                                <a:pt x="553" y="823"/>
                              </a:cubicBezTo>
                              <a:cubicBezTo>
                                <a:pt x="553" y="823"/>
                                <a:pt x="553" y="823"/>
                                <a:pt x="553" y="823"/>
                              </a:cubicBezTo>
                              <a:cubicBezTo>
                                <a:pt x="553" y="824"/>
                                <a:pt x="554" y="822"/>
                                <a:pt x="554" y="822"/>
                              </a:cubicBezTo>
                              <a:cubicBezTo>
                                <a:pt x="555" y="821"/>
                                <a:pt x="555" y="821"/>
                                <a:pt x="555" y="821"/>
                              </a:cubicBezTo>
                              <a:cubicBezTo>
                                <a:pt x="556" y="821"/>
                                <a:pt x="556" y="820"/>
                                <a:pt x="557" y="820"/>
                              </a:cubicBezTo>
                              <a:cubicBezTo>
                                <a:pt x="557" y="819"/>
                                <a:pt x="557" y="819"/>
                                <a:pt x="557" y="819"/>
                              </a:cubicBezTo>
                              <a:cubicBezTo>
                                <a:pt x="558" y="819"/>
                                <a:pt x="558" y="818"/>
                                <a:pt x="559" y="818"/>
                              </a:cubicBezTo>
                              <a:cubicBezTo>
                                <a:pt x="559" y="817"/>
                                <a:pt x="560" y="817"/>
                                <a:pt x="560" y="816"/>
                              </a:cubicBezTo>
                              <a:cubicBezTo>
                                <a:pt x="561" y="815"/>
                                <a:pt x="561" y="815"/>
                                <a:pt x="561" y="815"/>
                              </a:cubicBezTo>
                              <a:cubicBezTo>
                                <a:pt x="561" y="815"/>
                                <a:pt x="561" y="815"/>
                                <a:pt x="562" y="814"/>
                              </a:cubicBezTo>
                              <a:cubicBezTo>
                                <a:pt x="562" y="813"/>
                                <a:pt x="562" y="813"/>
                                <a:pt x="562" y="813"/>
                              </a:cubicBezTo>
                              <a:cubicBezTo>
                                <a:pt x="563" y="813"/>
                                <a:pt x="563" y="812"/>
                                <a:pt x="563" y="812"/>
                              </a:cubicBezTo>
                              <a:cubicBezTo>
                                <a:pt x="563" y="811"/>
                                <a:pt x="563" y="811"/>
                                <a:pt x="563" y="811"/>
                              </a:cubicBezTo>
                              <a:cubicBezTo>
                                <a:pt x="564" y="810"/>
                                <a:pt x="564" y="809"/>
                                <a:pt x="564" y="808"/>
                              </a:cubicBezTo>
                              <a:cubicBezTo>
                                <a:pt x="568" y="801"/>
                                <a:pt x="568" y="801"/>
                                <a:pt x="568" y="801"/>
                              </a:cubicBezTo>
                              <a:cubicBezTo>
                                <a:pt x="575" y="786"/>
                                <a:pt x="572" y="772"/>
                                <a:pt x="560" y="766"/>
                              </a:cubicBezTo>
                              <a:cubicBezTo>
                                <a:pt x="514" y="742"/>
                                <a:pt x="514" y="742"/>
                                <a:pt x="514" y="742"/>
                              </a:cubicBezTo>
                              <a:cubicBezTo>
                                <a:pt x="750" y="279"/>
                                <a:pt x="750" y="279"/>
                                <a:pt x="750" y="279"/>
                              </a:cubicBezTo>
                              <a:cubicBezTo>
                                <a:pt x="783" y="275"/>
                                <a:pt x="816" y="252"/>
                                <a:pt x="831" y="213"/>
                              </a:cubicBezTo>
                              <a:cubicBezTo>
                                <a:pt x="879" y="74"/>
                                <a:pt x="879" y="74"/>
                                <a:pt x="879" y="74"/>
                              </a:cubicBezTo>
                              <a:cubicBezTo>
                                <a:pt x="884" y="58"/>
                                <a:pt x="884" y="58"/>
                                <a:pt x="884" y="58"/>
                              </a:cubicBezTo>
                              <a:cubicBezTo>
                                <a:pt x="772" y="0"/>
                                <a:pt x="772" y="0"/>
                                <a:pt x="772" y="0"/>
                              </a:cubicBezTo>
                              <a:cubicBezTo>
                                <a:pt x="762" y="15"/>
                                <a:pt x="762" y="15"/>
                                <a:pt x="762" y="15"/>
                              </a:cubicBezTo>
                              <a:cubicBezTo>
                                <a:pt x="680" y="136"/>
                                <a:pt x="680" y="136"/>
                                <a:pt x="680" y="136"/>
                              </a:cubicBezTo>
                              <a:cubicBezTo>
                                <a:pt x="657" y="172"/>
                                <a:pt x="657" y="211"/>
                                <a:pt x="672" y="240"/>
                              </a:cubicBezTo>
                              <a:cubicBezTo>
                                <a:pt x="436" y="702"/>
                                <a:pt x="436" y="702"/>
                                <a:pt x="436" y="702"/>
                              </a:cubicBezTo>
                              <a:cubicBezTo>
                                <a:pt x="385" y="676"/>
                                <a:pt x="385" y="676"/>
                                <a:pt x="385" y="676"/>
                              </a:cubicBezTo>
                              <a:cubicBezTo>
                                <a:pt x="373" y="670"/>
                                <a:pt x="358" y="675"/>
                                <a:pt x="350" y="690"/>
                              </a:cubicBezTo>
                              <a:cubicBezTo>
                                <a:pt x="347" y="696"/>
                                <a:pt x="347" y="696"/>
                                <a:pt x="347" y="696"/>
                              </a:cubicBezTo>
                              <a:cubicBezTo>
                                <a:pt x="346" y="697"/>
                                <a:pt x="346" y="698"/>
                                <a:pt x="346" y="699"/>
                              </a:cubicBezTo>
                              <a:cubicBezTo>
                                <a:pt x="346" y="700"/>
                                <a:pt x="346" y="700"/>
                                <a:pt x="346" y="700"/>
                              </a:cubicBezTo>
                              <a:cubicBezTo>
                                <a:pt x="345" y="701"/>
                                <a:pt x="345" y="701"/>
                                <a:pt x="345" y="702"/>
                              </a:cubicBezTo>
                              <a:cubicBezTo>
                                <a:pt x="345" y="702"/>
                                <a:pt x="345" y="703"/>
                                <a:pt x="345" y="703"/>
                              </a:cubicBezTo>
                              <a:cubicBezTo>
                                <a:pt x="345" y="703"/>
                                <a:pt x="345" y="704"/>
                                <a:pt x="344" y="704"/>
                              </a:cubicBezTo>
                              <a:cubicBezTo>
                                <a:pt x="344" y="705"/>
                                <a:pt x="344" y="705"/>
                                <a:pt x="344" y="706"/>
                              </a:cubicBezTo>
                              <a:cubicBezTo>
                                <a:pt x="344" y="706"/>
                                <a:pt x="344" y="706"/>
                                <a:pt x="344" y="706"/>
                              </a:cubicBezTo>
                              <a:cubicBezTo>
                                <a:pt x="344" y="707"/>
                                <a:pt x="344" y="709"/>
                                <a:pt x="343" y="710"/>
                              </a:cubicBezTo>
                              <a:cubicBezTo>
                                <a:pt x="343" y="710"/>
                                <a:pt x="343" y="710"/>
                                <a:pt x="343" y="710"/>
                              </a:cubicBezTo>
                              <a:cubicBezTo>
                                <a:pt x="343" y="711"/>
                                <a:pt x="343" y="712"/>
                                <a:pt x="343" y="712"/>
                              </a:cubicBezTo>
                              <a:cubicBezTo>
                                <a:pt x="343" y="712"/>
                                <a:pt x="343" y="712"/>
                                <a:pt x="343" y="712"/>
                              </a:cubicBezTo>
                              <a:cubicBezTo>
                                <a:pt x="343" y="713"/>
                                <a:pt x="343" y="713"/>
                                <a:pt x="343" y="713"/>
                              </a:cubicBezTo>
                              <a:cubicBezTo>
                                <a:pt x="343" y="714"/>
                                <a:pt x="343" y="714"/>
                                <a:pt x="343" y="714"/>
                              </a:cubicBezTo>
                              <a:cubicBezTo>
                                <a:pt x="342" y="716"/>
                                <a:pt x="342" y="716"/>
                                <a:pt x="342" y="716"/>
                              </a:cubicBezTo>
                              <a:cubicBezTo>
                                <a:pt x="335" y="712"/>
                                <a:pt x="335" y="712"/>
                                <a:pt x="335" y="712"/>
                              </a:cubicBezTo>
                              <a:cubicBezTo>
                                <a:pt x="329" y="709"/>
                                <a:pt x="320" y="711"/>
                                <a:pt x="316" y="719"/>
                              </a:cubicBezTo>
                              <a:cubicBezTo>
                                <a:pt x="33" y="1271"/>
                                <a:pt x="33" y="1271"/>
                                <a:pt x="33" y="1271"/>
                              </a:cubicBezTo>
                              <a:cubicBezTo>
                                <a:pt x="0" y="1336"/>
                                <a:pt x="14" y="1415"/>
                                <a:pt x="66" y="1442"/>
                              </a:cubicBezTo>
                              <a:cubicBezTo>
                                <a:pt x="128" y="1474"/>
                                <a:pt x="128" y="1474"/>
                                <a:pt x="128" y="1474"/>
                              </a:cubicBezTo>
                              <a:cubicBezTo>
                                <a:pt x="180" y="1500"/>
                                <a:pt x="252" y="1466"/>
                                <a:pt x="286" y="1400"/>
                              </a:cubicBezTo>
                              <a:cubicBezTo>
                                <a:pt x="568" y="849"/>
                                <a:pt x="568" y="849"/>
                                <a:pt x="568" y="849"/>
                              </a:cubicBezTo>
                              <a:cubicBezTo>
                                <a:pt x="573" y="840"/>
                                <a:pt x="570" y="832"/>
                                <a:pt x="563" y="829"/>
                              </a:cubicBezTo>
                              <a:close/>
                              <a:moveTo>
                                <a:pt x="343" y="714"/>
                              </a:moveTo>
                              <a:cubicBezTo>
                                <a:pt x="343" y="714"/>
                                <a:pt x="343" y="714"/>
                                <a:pt x="343" y="714"/>
                              </a:cubicBezTo>
                              <a:cubicBezTo>
                                <a:pt x="343" y="714"/>
                                <a:pt x="343" y="714"/>
                                <a:pt x="343" y="714"/>
                              </a:cubicBezTo>
                              <a:close/>
                              <a:moveTo>
                                <a:pt x="131" y="1328"/>
                              </a:moveTo>
                              <a:cubicBezTo>
                                <a:pt x="122" y="1345"/>
                                <a:pt x="104" y="1353"/>
                                <a:pt x="91" y="1346"/>
                              </a:cubicBezTo>
                              <a:cubicBezTo>
                                <a:pt x="78" y="1339"/>
                                <a:pt x="73" y="1320"/>
                                <a:pt x="82" y="1303"/>
                              </a:cubicBezTo>
                              <a:cubicBezTo>
                                <a:pt x="339" y="801"/>
                                <a:pt x="339" y="801"/>
                                <a:pt x="339" y="801"/>
                              </a:cubicBezTo>
                              <a:cubicBezTo>
                                <a:pt x="348" y="784"/>
                                <a:pt x="366" y="776"/>
                                <a:pt x="379" y="783"/>
                              </a:cubicBezTo>
                              <a:cubicBezTo>
                                <a:pt x="392" y="790"/>
                                <a:pt x="396" y="809"/>
                                <a:pt x="388" y="826"/>
                              </a:cubicBezTo>
                              <a:lnTo>
                                <a:pt x="131" y="1328"/>
                              </a:lnTo>
                              <a:close/>
                              <a:moveTo>
                                <a:pt x="240" y="1384"/>
                              </a:moveTo>
                              <a:cubicBezTo>
                                <a:pt x="232" y="1401"/>
                                <a:pt x="214" y="1409"/>
                                <a:pt x="201" y="1402"/>
                              </a:cubicBezTo>
                              <a:cubicBezTo>
                                <a:pt x="188" y="1395"/>
                                <a:pt x="185" y="1377"/>
                                <a:pt x="193" y="1360"/>
                              </a:cubicBezTo>
                              <a:cubicBezTo>
                                <a:pt x="450" y="858"/>
                                <a:pt x="450" y="858"/>
                                <a:pt x="450" y="858"/>
                              </a:cubicBezTo>
                              <a:cubicBezTo>
                                <a:pt x="459" y="841"/>
                                <a:pt x="476" y="833"/>
                                <a:pt x="489" y="840"/>
                              </a:cubicBezTo>
                              <a:cubicBezTo>
                                <a:pt x="503" y="846"/>
                                <a:pt x="506" y="865"/>
                                <a:pt x="498" y="882"/>
                              </a:cubicBezTo>
                              <a:lnTo>
                                <a:pt x="240" y="13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53" name="Freeform 477">
                          <a:extLst>
                            <a:ext uri="{FF2B5EF4-FFF2-40B4-BE49-F238E27FC236}">
                              <a16:creationId xmlns:a16="http://schemas.microsoft.com/office/drawing/2014/main" id="{C19A9577-93D0-3200-240C-C6322DE7D777}"/>
                            </a:ext>
                          </a:extLst>
                        </p:cNvPr>
                        <p:cNvSpPr>
                          <a:spLocks noEditPoints="1"/>
                        </p:cNvSpPr>
                        <p:nvPr/>
                      </p:nvSpPr>
                      <p:spPr bwMode="auto">
                        <a:xfrm>
                          <a:off x="5137641" y="5115561"/>
                          <a:ext cx="347356" cy="337968"/>
                        </a:xfrm>
                        <a:custGeom>
                          <a:avLst/>
                          <a:gdLst>
                            <a:gd name="T0" fmla="*/ 422 w 1256"/>
                            <a:gd name="T1" fmla="*/ 111 h 1225"/>
                            <a:gd name="T2" fmla="*/ 422 w 1256"/>
                            <a:gd name="T3" fmla="*/ 111 h 1225"/>
                            <a:gd name="T4" fmla="*/ 90 w 1256"/>
                            <a:gd name="T5" fmla="*/ 60 h 1225"/>
                            <a:gd name="T6" fmla="*/ 252 w 1256"/>
                            <a:gd name="T7" fmla="*/ 163 h 1225"/>
                            <a:gd name="T8" fmla="*/ 273 w 1256"/>
                            <a:gd name="T9" fmla="*/ 226 h 1225"/>
                            <a:gd name="T10" fmla="*/ 224 w 1256"/>
                            <a:gd name="T11" fmla="*/ 316 h 1225"/>
                            <a:gd name="T12" fmla="*/ 164 w 1256"/>
                            <a:gd name="T13" fmla="*/ 326 h 1225"/>
                            <a:gd name="T14" fmla="*/ 2 w 1256"/>
                            <a:gd name="T15" fmla="*/ 223 h 1225"/>
                            <a:gd name="T16" fmla="*/ 108 w 1256"/>
                            <a:gd name="T17" fmla="*/ 459 h 1225"/>
                            <a:gd name="T18" fmla="*/ 162 w 1256"/>
                            <a:gd name="T19" fmla="*/ 502 h 1225"/>
                            <a:gd name="T20" fmla="*/ 163 w 1256"/>
                            <a:gd name="T21" fmla="*/ 502 h 1225"/>
                            <a:gd name="T22" fmla="*/ 198 w 1256"/>
                            <a:gd name="T23" fmla="*/ 521 h 1225"/>
                            <a:gd name="T24" fmla="*/ 236 w 1256"/>
                            <a:gd name="T25" fmla="*/ 530 h 1225"/>
                            <a:gd name="T26" fmla="*/ 236 w 1256"/>
                            <a:gd name="T27" fmla="*/ 530 h 1225"/>
                            <a:gd name="T28" fmla="*/ 260 w 1256"/>
                            <a:gd name="T29" fmla="*/ 530 h 1225"/>
                            <a:gd name="T30" fmla="*/ 335 w 1256"/>
                            <a:gd name="T31" fmla="*/ 533 h 1225"/>
                            <a:gd name="T32" fmla="*/ 412 w 1256"/>
                            <a:gd name="T33" fmla="*/ 556 h 1225"/>
                            <a:gd name="T34" fmla="*/ 1072 w 1256"/>
                            <a:gd name="T35" fmla="*/ 1178 h 1225"/>
                            <a:gd name="T36" fmla="*/ 1220 w 1256"/>
                            <a:gd name="T37" fmla="*/ 1186 h 1225"/>
                            <a:gd name="T38" fmla="*/ 1203 w 1256"/>
                            <a:gd name="T39" fmla="*/ 1039 h 1225"/>
                            <a:gd name="T40" fmla="*/ 544 w 1256"/>
                            <a:gd name="T41" fmla="*/ 417 h 1225"/>
                            <a:gd name="T42" fmla="*/ 492 w 1256"/>
                            <a:gd name="T43" fmla="*/ 317 h 1225"/>
                            <a:gd name="T44" fmla="*/ 483 w 1256"/>
                            <a:gd name="T45" fmla="*/ 223 h 1225"/>
                            <a:gd name="T46" fmla="*/ 483 w 1256"/>
                            <a:gd name="T47" fmla="*/ 223 h 1225"/>
                            <a:gd name="T48" fmla="*/ 458 w 1256"/>
                            <a:gd name="T49" fmla="*/ 148 h 1225"/>
                            <a:gd name="T50" fmla="*/ 422 w 1256"/>
                            <a:gd name="T51" fmla="*/ 111 h 1225"/>
                            <a:gd name="T52" fmla="*/ 1160 w 1256"/>
                            <a:gd name="T53" fmla="*/ 1053 h 1225"/>
                            <a:gd name="T54" fmla="*/ 1170 w 1256"/>
                            <a:gd name="T55" fmla="*/ 1138 h 1225"/>
                            <a:gd name="T56" fmla="*/ 1085 w 1256"/>
                            <a:gd name="T57" fmla="*/ 1133 h 1225"/>
                            <a:gd name="T58" fmla="*/ 530 w 1256"/>
                            <a:gd name="T59" fmla="*/ 609 h 1225"/>
                            <a:gd name="T60" fmla="*/ 520 w 1256"/>
                            <a:gd name="T61" fmla="*/ 525 h 1225"/>
                            <a:gd name="T62" fmla="*/ 605 w 1256"/>
                            <a:gd name="T63" fmla="*/ 530 h 1225"/>
                            <a:gd name="T64" fmla="*/ 1160 w 1256"/>
                            <a:gd name="T65" fmla="*/ 1053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6" h="1225">
                              <a:moveTo>
                                <a:pt x="422" y="111"/>
                              </a:moveTo>
                              <a:cubicBezTo>
                                <a:pt x="422" y="111"/>
                                <a:pt x="422" y="111"/>
                                <a:pt x="422" y="111"/>
                              </a:cubicBezTo>
                              <a:cubicBezTo>
                                <a:pt x="318" y="20"/>
                                <a:pt x="181" y="0"/>
                                <a:pt x="90" y="60"/>
                              </a:cubicBezTo>
                              <a:cubicBezTo>
                                <a:pt x="252" y="163"/>
                                <a:pt x="252" y="163"/>
                                <a:pt x="252" y="163"/>
                              </a:cubicBezTo>
                              <a:cubicBezTo>
                                <a:pt x="275" y="178"/>
                                <a:pt x="284" y="206"/>
                                <a:pt x="273" y="226"/>
                              </a:cubicBezTo>
                              <a:cubicBezTo>
                                <a:pt x="224" y="316"/>
                                <a:pt x="224" y="316"/>
                                <a:pt x="224" y="316"/>
                              </a:cubicBezTo>
                              <a:cubicBezTo>
                                <a:pt x="213" y="336"/>
                                <a:pt x="187" y="341"/>
                                <a:pt x="164" y="326"/>
                              </a:cubicBezTo>
                              <a:cubicBezTo>
                                <a:pt x="2" y="223"/>
                                <a:pt x="2" y="223"/>
                                <a:pt x="2" y="223"/>
                              </a:cubicBezTo>
                              <a:cubicBezTo>
                                <a:pt x="0" y="303"/>
                                <a:pt x="36" y="391"/>
                                <a:pt x="108" y="459"/>
                              </a:cubicBezTo>
                              <a:cubicBezTo>
                                <a:pt x="125" y="476"/>
                                <a:pt x="143" y="490"/>
                                <a:pt x="162" y="502"/>
                              </a:cubicBezTo>
                              <a:cubicBezTo>
                                <a:pt x="163" y="502"/>
                                <a:pt x="163" y="502"/>
                                <a:pt x="163" y="502"/>
                              </a:cubicBezTo>
                              <a:cubicBezTo>
                                <a:pt x="174" y="510"/>
                                <a:pt x="186" y="517"/>
                                <a:pt x="198" y="521"/>
                              </a:cubicBezTo>
                              <a:cubicBezTo>
                                <a:pt x="211" y="526"/>
                                <a:pt x="224" y="529"/>
                                <a:pt x="236" y="530"/>
                              </a:cubicBezTo>
                              <a:cubicBezTo>
                                <a:pt x="236" y="530"/>
                                <a:pt x="236" y="530"/>
                                <a:pt x="236" y="530"/>
                              </a:cubicBezTo>
                              <a:cubicBezTo>
                                <a:pt x="245" y="530"/>
                                <a:pt x="252" y="531"/>
                                <a:pt x="260" y="530"/>
                              </a:cubicBezTo>
                              <a:cubicBezTo>
                                <a:pt x="283" y="531"/>
                                <a:pt x="315" y="531"/>
                                <a:pt x="335" y="533"/>
                              </a:cubicBezTo>
                              <a:cubicBezTo>
                                <a:pt x="368" y="537"/>
                                <a:pt x="412" y="556"/>
                                <a:pt x="412" y="556"/>
                              </a:cubicBezTo>
                              <a:cubicBezTo>
                                <a:pt x="1072" y="1178"/>
                                <a:pt x="1072" y="1178"/>
                                <a:pt x="1072" y="1178"/>
                              </a:cubicBezTo>
                              <a:cubicBezTo>
                                <a:pt x="1117" y="1221"/>
                                <a:pt x="1184" y="1225"/>
                                <a:pt x="1220" y="1186"/>
                              </a:cubicBezTo>
                              <a:cubicBezTo>
                                <a:pt x="1256" y="1148"/>
                                <a:pt x="1249" y="1082"/>
                                <a:pt x="1203" y="1039"/>
                              </a:cubicBezTo>
                              <a:cubicBezTo>
                                <a:pt x="544" y="417"/>
                                <a:pt x="544" y="417"/>
                                <a:pt x="544" y="417"/>
                              </a:cubicBezTo>
                              <a:cubicBezTo>
                                <a:pt x="544" y="417"/>
                                <a:pt x="498" y="368"/>
                                <a:pt x="492" y="317"/>
                              </a:cubicBezTo>
                              <a:cubicBezTo>
                                <a:pt x="485" y="265"/>
                                <a:pt x="483" y="223"/>
                                <a:pt x="483" y="223"/>
                              </a:cubicBezTo>
                              <a:cubicBezTo>
                                <a:pt x="483" y="223"/>
                                <a:pt x="483" y="223"/>
                                <a:pt x="483" y="223"/>
                              </a:cubicBezTo>
                              <a:cubicBezTo>
                                <a:pt x="483" y="198"/>
                                <a:pt x="474" y="171"/>
                                <a:pt x="458" y="148"/>
                              </a:cubicBezTo>
                              <a:cubicBezTo>
                                <a:pt x="448" y="134"/>
                                <a:pt x="436" y="122"/>
                                <a:pt x="422" y="111"/>
                              </a:cubicBezTo>
                              <a:close/>
                              <a:moveTo>
                                <a:pt x="1160" y="1053"/>
                              </a:moveTo>
                              <a:cubicBezTo>
                                <a:pt x="1187" y="1078"/>
                                <a:pt x="1191" y="1116"/>
                                <a:pt x="1170" y="1138"/>
                              </a:cubicBezTo>
                              <a:cubicBezTo>
                                <a:pt x="1149" y="1160"/>
                                <a:pt x="1111" y="1158"/>
                                <a:pt x="1085" y="1133"/>
                              </a:cubicBezTo>
                              <a:cubicBezTo>
                                <a:pt x="530" y="609"/>
                                <a:pt x="530" y="609"/>
                                <a:pt x="530" y="609"/>
                              </a:cubicBezTo>
                              <a:cubicBezTo>
                                <a:pt x="504" y="585"/>
                                <a:pt x="500" y="547"/>
                                <a:pt x="520" y="525"/>
                              </a:cubicBezTo>
                              <a:cubicBezTo>
                                <a:pt x="541" y="503"/>
                                <a:pt x="579" y="505"/>
                                <a:pt x="605" y="530"/>
                              </a:cubicBezTo>
                              <a:lnTo>
                                <a:pt x="1160" y="10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54" name="Freeform 478">
                          <a:extLst>
                            <a:ext uri="{FF2B5EF4-FFF2-40B4-BE49-F238E27FC236}">
                              <a16:creationId xmlns:a16="http://schemas.microsoft.com/office/drawing/2014/main" id="{F54AD804-C9BF-5EBB-9B4B-5D2F7EF7EA93}"/>
                            </a:ext>
                          </a:extLst>
                        </p:cNvPr>
                        <p:cNvSpPr>
                          <a:spLocks noEditPoints="1"/>
                        </p:cNvSpPr>
                        <p:nvPr/>
                      </p:nvSpPr>
                      <p:spPr bwMode="auto">
                        <a:xfrm>
                          <a:off x="6138246" y="2372699"/>
                          <a:ext cx="319192" cy="448278"/>
                        </a:xfrm>
                        <a:custGeom>
                          <a:avLst/>
                          <a:gdLst>
                            <a:gd name="T0" fmla="*/ 724 w 1155"/>
                            <a:gd name="T1" fmla="*/ 346 h 1622"/>
                            <a:gd name="T2" fmla="*/ 595 w 1155"/>
                            <a:gd name="T3" fmla="*/ 18 h 1622"/>
                            <a:gd name="T4" fmla="*/ 565 w 1155"/>
                            <a:gd name="T5" fmla="*/ 5 h 1622"/>
                            <a:gd name="T6" fmla="*/ 535 w 1155"/>
                            <a:gd name="T7" fmla="*/ 17 h 1622"/>
                            <a:gd name="T8" fmla="*/ 59 w 1155"/>
                            <a:gd name="T9" fmla="*/ 205 h 1622"/>
                            <a:gd name="T10" fmla="*/ 18 w 1155"/>
                            <a:gd name="T11" fmla="*/ 221 h 1622"/>
                            <a:gd name="T12" fmla="*/ 4 w 1155"/>
                            <a:gd name="T13" fmla="*/ 251 h 1622"/>
                            <a:gd name="T14" fmla="*/ 134 w 1155"/>
                            <a:gd name="T15" fmla="*/ 579 h 1622"/>
                            <a:gd name="T16" fmla="*/ 123 w 1155"/>
                            <a:gd name="T17" fmla="*/ 632 h 1622"/>
                            <a:gd name="T18" fmla="*/ 502 w 1155"/>
                            <a:gd name="T19" fmla="*/ 1590 h 1622"/>
                            <a:gd name="T20" fmla="*/ 555 w 1155"/>
                            <a:gd name="T21" fmla="*/ 1613 h 1622"/>
                            <a:gd name="T22" fmla="*/ 1124 w 1155"/>
                            <a:gd name="T23" fmla="*/ 1389 h 1622"/>
                            <a:gd name="T24" fmla="*/ 1147 w 1155"/>
                            <a:gd name="T25" fmla="*/ 1335 h 1622"/>
                            <a:gd name="T26" fmla="*/ 768 w 1155"/>
                            <a:gd name="T27" fmla="*/ 377 h 1622"/>
                            <a:gd name="T28" fmla="*/ 724 w 1155"/>
                            <a:gd name="T29" fmla="*/ 346 h 1622"/>
                            <a:gd name="T30" fmla="*/ 551 w 1155"/>
                            <a:gd name="T31" fmla="*/ 103 h 1622"/>
                            <a:gd name="T32" fmla="*/ 621 w 1155"/>
                            <a:gd name="T33" fmla="*/ 280 h 1622"/>
                            <a:gd name="T34" fmla="*/ 531 w 1155"/>
                            <a:gd name="T35" fmla="*/ 315 h 1622"/>
                            <a:gd name="T36" fmla="*/ 461 w 1155"/>
                            <a:gd name="T37" fmla="*/ 139 h 1622"/>
                            <a:gd name="T38" fmla="*/ 551 w 1155"/>
                            <a:gd name="T39" fmla="*/ 103 h 1622"/>
                            <a:gd name="T40" fmla="*/ 104 w 1155"/>
                            <a:gd name="T41" fmla="*/ 280 h 1622"/>
                            <a:gd name="T42" fmla="*/ 192 w 1155"/>
                            <a:gd name="T43" fmla="*/ 245 h 1622"/>
                            <a:gd name="T44" fmla="*/ 262 w 1155"/>
                            <a:gd name="T45" fmla="*/ 421 h 1622"/>
                            <a:gd name="T46" fmla="*/ 174 w 1155"/>
                            <a:gd name="T47" fmla="*/ 456 h 1622"/>
                            <a:gd name="T48" fmla="*/ 104 w 1155"/>
                            <a:gd name="T49" fmla="*/ 280 h 1622"/>
                            <a:gd name="T50" fmla="*/ 816 w 1155"/>
                            <a:gd name="T51" fmla="*/ 842 h 1622"/>
                            <a:gd name="T52" fmla="*/ 781 w 1155"/>
                            <a:gd name="T53" fmla="*/ 856 h 1622"/>
                            <a:gd name="T54" fmla="*/ 830 w 1155"/>
                            <a:gd name="T55" fmla="*/ 980 h 1622"/>
                            <a:gd name="T56" fmla="*/ 825 w 1155"/>
                            <a:gd name="T57" fmla="*/ 1027 h 1622"/>
                            <a:gd name="T58" fmla="*/ 825 w 1155"/>
                            <a:gd name="T59" fmla="*/ 1028 h 1622"/>
                            <a:gd name="T60" fmla="*/ 718 w 1155"/>
                            <a:gd name="T61" fmla="*/ 1169 h 1622"/>
                            <a:gd name="T62" fmla="*/ 744 w 1155"/>
                            <a:gd name="T63" fmla="*/ 1234 h 1622"/>
                            <a:gd name="T64" fmla="*/ 825 w 1155"/>
                            <a:gd name="T65" fmla="*/ 1277 h 1622"/>
                            <a:gd name="T66" fmla="*/ 786 w 1155"/>
                            <a:gd name="T67" fmla="*/ 1368 h 1622"/>
                            <a:gd name="T68" fmla="*/ 694 w 1155"/>
                            <a:gd name="T69" fmla="*/ 1328 h 1622"/>
                            <a:gd name="T70" fmla="*/ 726 w 1155"/>
                            <a:gd name="T71" fmla="*/ 1240 h 1622"/>
                            <a:gd name="T72" fmla="*/ 723 w 1155"/>
                            <a:gd name="T73" fmla="*/ 1232 h 1622"/>
                            <a:gd name="T74" fmla="*/ 550 w 1155"/>
                            <a:gd name="T75" fmla="*/ 1193 h 1622"/>
                            <a:gd name="T76" fmla="*/ 511 w 1155"/>
                            <a:gd name="T77" fmla="*/ 1160 h 1622"/>
                            <a:gd name="T78" fmla="*/ 488 w 1155"/>
                            <a:gd name="T79" fmla="*/ 1101 h 1622"/>
                            <a:gd name="T80" fmla="*/ 417 w 1155"/>
                            <a:gd name="T81" fmla="*/ 1063 h 1622"/>
                            <a:gd name="T82" fmla="*/ 452 w 1155"/>
                            <a:gd name="T83" fmla="*/ 981 h 1622"/>
                            <a:gd name="T84" fmla="*/ 533 w 1155"/>
                            <a:gd name="T85" fmla="*/ 1017 h 1622"/>
                            <a:gd name="T86" fmla="*/ 507 w 1155"/>
                            <a:gd name="T87" fmla="*/ 1093 h 1622"/>
                            <a:gd name="T88" fmla="*/ 530 w 1155"/>
                            <a:gd name="T89" fmla="*/ 1152 h 1622"/>
                            <a:gd name="T90" fmla="*/ 555 w 1155"/>
                            <a:gd name="T91" fmla="*/ 1172 h 1622"/>
                            <a:gd name="T92" fmla="*/ 713 w 1155"/>
                            <a:gd name="T93" fmla="*/ 1207 h 1622"/>
                            <a:gd name="T94" fmla="*/ 511 w 1155"/>
                            <a:gd name="T95" fmla="*/ 697 h 1622"/>
                            <a:gd name="T96" fmla="*/ 454 w 1155"/>
                            <a:gd name="T97" fmla="*/ 719 h 1622"/>
                            <a:gd name="T98" fmla="*/ 475 w 1155"/>
                            <a:gd name="T99" fmla="*/ 582 h 1622"/>
                            <a:gd name="T100" fmla="*/ 584 w 1155"/>
                            <a:gd name="T101" fmla="*/ 668 h 1622"/>
                            <a:gd name="T102" fmla="*/ 529 w 1155"/>
                            <a:gd name="T103" fmla="*/ 690 h 1622"/>
                            <a:gd name="T104" fmla="*/ 709 w 1155"/>
                            <a:gd name="T105" fmla="*/ 1145 h 1622"/>
                            <a:gd name="T106" fmla="*/ 807 w 1155"/>
                            <a:gd name="T107" fmla="*/ 1015 h 1622"/>
                            <a:gd name="T108" fmla="*/ 810 w 1155"/>
                            <a:gd name="T109" fmla="*/ 988 h 1622"/>
                            <a:gd name="T110" fmla="*/ 761 w 1155"/>
                            <a:gd name="T111" fmla="*/ 863 h 1622"/>
                            <a:gd name="T112" fmla="*/ 726 w 1155"/>
                            <a:gd name="T113" fmla="*/ 877 h 1622"/>
                            <a:gd name="T114" fmla="*/ 689 w 1155"/>
                            <a:gd name="T115" fmla="*/ 785 h 1622"/>
                            <a:gd name="T116" fmla="*/ 779 w 1155"/>
                            <a:gd name="T117" fmla="*/ 750 h 1622"/>
                            <a:gd name="T118" fmla="*/ 816 w 1155"/>
                            <a:gd name="T119" fmla="*/ 842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5" h="1622">
                              <a:moveTo>
                                <a:pt x="724" y="346"/>
                              </a:moveTo>
                              <a:cubicBezTo>
                                <a:pt x="595" y="18"/>
                                <a:pt x="595" y="18"/>
                                <a:pt x="595" y="18"/>
                              </a:cubicBezTo>
                              <a:cubicBezTo>
                                <a:pt x="590" y="6"/>
                                <a:pt x="577" y="0"/>
                                <a:pt x="565" y="5"/>
                              </a:cubicBezTo>
                              <a:cubicBezTo>
                                <a:pt x="535" y="17"/>
                                <a:pt x="535" y="17"/>
                                <a:pt x="535" y="17"/>
                              </a:cubicBezTo>
                              <a:cubicBezTo>
                                <a:pt x="59" y="205"/>
                                <a:pt x="59" y="205"/>
                                <a:pt x="59" y="205"/>
                              </a:cubicBezTo>
                              <a:cubicBezTo>
                                <a:pt x="18" y="221"/>
                                <a:pt x="18" y="221"/>
                                <a:pt x="18" y="221"/>
                              </a:cubicBezTo>
                              <a:cubicBezTo>
                                <a:pt x="5" y="226"/>
                                <a:pt x="0" y="239"/>
                                <a:pt x="4" y="251"/>
                              </a:cubicBezTo>
                              <a:cubicBezTo>
                                <a:pt x="134" y="579"/>
                                <a:pt x="134" y="579"/>
                                <a:pt x="134" y="579"/>
                              </a:cubicBezTo>
                              <a:cubicBezTo>
                                <a:pt x="121" y="593"/>
                                <a:pt x="116" y="614"/>
                                <a:pt x="123" y="632"/>
                              </a:cubicBezTo>
                              <a:cubicBezTo>
                                <a:pt x="502" y="1590"/>
                                <a:pt x="502" y="1590"/>
                                <a:pt x="502" y="1590"/>
                              </a:cubicBezTo>
                              <a:cubicBezTo>
                                <a:pt x="510" y="1611"/>
                                <a:pt x="535" y="1622"/>
                                <a:pt x="555" y="1613"/>
                              </a:cubicBezTo>
                              <a:cubicBezTo>
                                <a:pt x="1124" y="1389"/>
                                <a:pt x="1124" y="1389"/>
                                <a:pt x="1124" y="1389"/>
                              </a:cubicBezTo>
                              <a:cubicBezTo>
                                <a:pt x="1145" y="1380"/>
                                <a:pt x="1155" y="1356"/>
                                <a:pt x="1147" y="1335"/>
                              </a:cubicBezTo>
                              <a:cubicBezTo>
                                <a:pt x="768" y="377"/>
                                <a:pt x="768" y="377"/>
                                <a:pt x="768" y="377"/>
                              </a:cubicBezTo>
                              <a:cubicBezTo>
                                <a:pt x="761" y="359"/>
                                <a:pt x="745" y="346"/>
                                <a:pt x="724" y="346"/>
                              </a:cubicBezTo>
                              <a:moveTo>
                                <a:pt x="551" y="103"/>
                              </a:moveTo>
                              <a:cubicBezTo>
                                <a:pt x="621" y="280"/>
                                <a:pt x="621" y="280"/>
                                <a:pt x="621" y="280"/>
                              </a:cubicBezTo>
                              <a:cubicBezTo>
                                <a:pt x="531" y="315"/>
                                <a:pt x="531" y="315"/>
                                <a:pt x="531" y="315"/>
                              </a:cubicBezTo>
                              <a:cubicBezTo>
                                <a:pt x="461" y="139"/>
                                <a:pt x="461" y="139"/>
                                <a:pt x="461" y="139"/>
                              </a:cubicBezTo>
                              <a:cubicBezTo>
                                <a:pt x="551" y="103"/>
                                <a:pt x="551" y="103"/>
                                <a:pt x="551" y="103"/>
                              </a:cubicBezTo>
                              <a:moveTo>
                                <a:pt x="104" y="280"/>
                              </a:moveTo>
                              <a:cubicBezTo>
                                <a:pt x="192" y="245"/>
                                <a:pt x="192" y="245"/>
                                <a:pt x="192" y="245"/>
                              </a:cubicBezTo>
                              <a:cubicBezTo>
                                <a:pt x="262" y="421"/>
                                <a:pt x="262" y="421"/>
                                <a:pt x="262" y="421"/>
                              </a:cubicBezTo>
                              <a:cubicBezTo>
                                <a:pt x="174" y="456"/>
                                <a:pt x="174" y="456"/>
                                <a:pt x="174" y="456"/>
                              </a:cubicBezTo>
                              <a:cubicBezTo>
                                <a:pt x="104" y="280"/>
                                <a:pt x="104" y="280"/>
                                <a:pt x="104" y="280"/>
                              </a:cubicBezTo>
                              <a:moveTo>
                                <a:pt x="816" y="842"/>
                              </a:moveTo>
                              <a:cubicBezTo>
                                <a:pt x="781" y="856"/>
                                <a:pt x="781" y="856"/>
                                <a:pt x="781" y="856"/>
                              </a:cubicBezTo>
                              <a:cubicBezTo>
                                <a:pt x="830" y="980"/>
                                <a:pt x="830" y="980"/>
                                <a:pt x="830" y="980"/>
                              </a:cubicBezTo>
                              <a:cubicBezTo>
                                <a:pt x="836" y="996"/>
                                <a:pt x="834" y="1013"/>
                                <a:pt x="825" y="1027"/>
                              </a:cubicBezTo>
                              <a:cubicBezTo>
                                <a:pt x="825" y="1028"/>
                                <a:pt x="825" y="1028"/>
                                <a:pt x="825" y="1028"/>
                              </a:cubicBezTo>
                              <a:cubicBezTo>
                                <a:pt x="718" y="1169"/>
                                <a:pt x="718" y="1169"/>
                                <a:pt x="718" y="1169"/>
                              </a:cubicBezTo>
                              <a:cubicBezTo>
                                <a:pt x="744" y="1234"/>
                                <a:pt x="744" y="1234"/>
                                <a:pt x="744" y="1234"/>
                              </a:cubicBezTo>
                              <a:cubicBezTo>
                                <a:pt x="777" y="1226"/>
                                <a:pt x="812" y="1244"/>
                                <a:pt x="825" y="1277"/>
                              </a:cubicBezTo>
                              <a:cubicBezTo>
                                <a:pt x="840" y="1313"/>
                                <a:pt x="822" y="1354"/>
                                <a:pt x="786" y="1368"/>
                              </a:cubicBezTo>
                              <a:cubicBezTo>
                                <a:pt x="749" y="1382"/>
                                <a:pt x="708" y="1365"/>
                                <a:pt x="694" y="1328"/>
                              </a:cubicBezTo>
                              <a:cubicBezTo>
                                <a:pt x="681" y="1295"/>
                                <a:pt x="695" y="1257"/>
                                <a:pt x="726" y="1240"/>
                              </a:cubicBezTo>
                              <a:cubicBezTo>
                                <a:pt x="723" y="1232"/>
                                <a:pt x="723" y="1232"/>
                                <a:pt x="723" y="1232"/>
                              </a:cubicBezTo>
                              <a:cubicBezTo>
                                <a:pt x="550" y="1193"/>
                                <a:pt x="550" y="1193"/>
                                <a:pt x="550" y="1193"/>
                              </a:cubicBezTo>
                              <a:cubicBezTo>
                                <a:pt x="532" y="1189"/>
                                <a:pt x="517" y="1177"/>
                                <a:pt x="511" y="1160"/>
                              </a:cubicBezTo>
                              <a:cubicBezTo>
                                <a:pt x="488" y="1101"/>
                                <a:pt x="488" y="1101"/>
                                <a:pt x="488" y="1101"/>
                              </a:cubicBezTo>
                              <a:cubicBezTo>
                                <a:pt x="458" y="1107"/>
                                <a:pt x="428" y="1091"/>
                                <a:pt x="417" y="1063"/>
                              </a:cubicBezTo>
                              <a:cubicBezTo>
                                <a:pt x="404" y="1031"/>
                                <a:pt x="420" y="994"/>
                                <a:pt x="452" y="981"/>
                              </a:cubicBezTo>
                              <a:cubicBezTo>
                                <a:pt x="484" y="969"/>
                                <a:pt x="520" y="985"/>
                                <a:pt x="533" y="1017"/>
                              </a:cubicBezTo>
                              <a:cubicBezTo>
                                <a:pt x="544" y="1045"/>
                                <a:pt x="533" y="1078"/>
                                <a:pt x="507" y="1093"/>
                              </a:cubicBezTo>
                              <a:cubicBezTo>
                                <a:pt x="530" y="1152"/>
                                <a:pt x="530" y="1152"/>
                                <a:pt x="530" y="1152"/>
                              </a:cubicBezTo>
                              <a:cubicBezTo>
                                <a:pt x="534" y="1162"/>
                                <a:pt x="544" y="1170"/>
                                <a:pt x="555" y="1172"/>
                              </a:cubicBezTo>
                              <a:cubicBezTo>
                                <a:pt x="713" y="1207"/>
                                <a:pt x="713" y="1207"/>
                                <a:pt x="713" y="1207"/>
                              </a:cubicBezTo>
                              <a:cubicBezTo>
                                <a:pt x="511" y="697"/>
                                <a:pt x="511" y="697"/>
                                <a:pt x="511" y="697"/>
                              </a:cubicBezTo>
                              <a:cubicBezTo>
                                <a:pt x="454" y="719"/>
                                <a:pt x="454" y="719"/>
                                <a:pt x="454" y="719"/>
                              </a:cubicBezTo>
                              <a:cubicBezTo>
                                <a:pt x="475" y="582"/>
                                <a:pt x="475" y="582"/>
                                <a:pt x="475" y="582"/>
                              </a:cubicBezTo>
                              <a:cubicBezTo>
                                <a:pt x="584" y="668"/>
                                <a:pt x="584" y="668"/>
                                <a:pt x="584" y="668"/>
                              </a:cubicBezTo>
                              <a:cubicBezTo>
                                <a:pt x="529" y="690"/>
                                <a:pt x="529" y="690"/>
                                <a:pt x="529" y="690"/>
                              </a:cubicBezTo>
                              <a:cubicBezTo>
                                <a:pt x="709" y="1145"/>
                                <a:pt x="709" y="1145"/>
                                <a:pt x="709" y="1145"/>
                              </a:cubicBezTo>
                              <a:cubicBezTo>
                                <a:pt x="807" y="1015"/>
                                <a:pt x="807" y="1015"/>
                                <a:pt x="807" y="1015"/>
                              </a:cubicBezTo>
                              <a:cubicBezTo>
                                <a:pt x="813" y="1007"/>
                                <a:pt x="814" y="997"/>
                                <a:pt x="810" y="988"/>
                              </a:cubicBezTo>
                              <a:cubicBezTo>
                                <a:pt x="761" y="863"/>
                                <a:pt x="761" y="863"/>
                                <a:pt x="761" y="863"/>
                              </a:cubicBezTo>
                              <a:cubicBezTo>
                                <a:pt x="726" y="877"/>
                                <a:pt x="726" y="877"/>
                                <a:pt x="726" y="877"/>
                              </a:cubicBezTo>
                              <a:cubicBezTo>
                                <a:pt x="689" y="785"/>
                                <a:pt x="689" y="785"/>
                                <a:pt x="689" y="785"/>
                              </a:cubicBezTo>
                              <a:cubicBezTo>
                                <a:pt x="779" y="750"/>
                                <a:pt x="779" y="750"/>
                                <a:pt x="779" y="750"/>
                              </a:cubicBezTo>
                              <a:cubicBezTo>
                                <a:pt x="816" y="842"/>
                                <a:pt x="816" y="842"/>
                                <a:pt x="816" y="8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55" name="Freeform 479">
                          <a:extLst>
                            <a:ext uri="{FF2B5EF4-FFF2-40B4-BE49-F238E27FC236}">
                              <a16:creationId xmlns:a16="http://schemas.microsoft.com/office/drawing/2014/main" id="{13F2A917-00F5-3708-495D-6F525AB86AAB}"/>
                            </a:ext>
                          </a:extLst>
                        </p:cNvPr>
                        <p:cNvSpPr>
                          <a:spLocks noEditPoints="1"/>
                        </p:cNvSpPr>
                        <p:nvPr/>
                      </p:nvSpPr>
                      <p:spPr bwMode="auto">
                        <a:xfrm>
                          <a:off x="4645553" y="4639902"/>
                          <a:ext cx="218271" cy="219836"/>
                        </a:xfrm>
                        <a:custGeom>
                          <a:avLst/>
                          <a:gdLst>
                            <a:gd name="T0" fmla="*/ 441 w 790"/>
                            <a:gd name="T1" fmla="*/ 583 h 798"/>
                            <a:gd name="T2" fmla="*/ 525 w 790"/>
                            <a:gd name="T3" fmla="*/ 512 h 798"/>
                            <a:gd name="T4" fmla="*/ 553 w 790"/>
                            <a:gd name="T5" fmla="*/ 503 h 798"/>
                            <a:gd name="T6" fmla="*/ 790 w 790"/>
                            <a:gd name="T7" fmla="*/ 151 h 798"/>
                            <a:gd name="T8" fmla="*/ 757 w 790"/>
                            <a:gd name="T9" fmla="*/ 107 h 798"/>
                            <a:gd name="T10" fmla="*/ 645 w 790"/>
                            <a:gd name="T11" fmla="*/ 107 h 798"/>
                            <a:gd name="T12" fmla="*/ 648 w 790"/>
                            <a:gd name="T13" fmla="*/ 34 h 798"/>
                            <a:gd name="T14" fmla="*/ 614 w 790"/>
                            <a:gd name="T15" fmla="*/ 0 h 798"/>
                            <a:gd name="T16" fmla="*/ 391 w 790"/>
                            <a:gd name="T17" fmla="*/ 0 h 798"/>
                            <a:gd name="T18" fmla="*/ 168 w 790"/>
                            <a:gd name="T19" fmla="*/ 0 h 798"/>
                            <a:gd name="T20" fmla="*/ 134 w 790"/>
                            <a:gd name="T21" fmla="*/ 34 h 798"/>
                            <a:gd name="T22" fmla="*/ 137 w 790"/>
                            <a:gd name="T23" fmla="*/ 107 h 798"/>
                            <a:gd name="T24" fmla="*/ 33 w 790"/>
                            <a:gd name="T25" fmla="*/ 107 h 798"/>
                            <a:gd name="T26" fmla="*/ 0 w 790"/>
                            <a:gd name="T27" fmla="*/ 151 h 798"/>
                            <a:gd name="T28" fmla="*/ 221 w 790"/>
                            <a:gd name="T29" fmla="*/ 496 h 798"/>
                            <a:gd name="T30" fmla="*/ 256 w 790"/>
                            <a:gd name="T31" fmla="*/ 509 h 798"/>
                            <a:gd name="T32" fmla="*/ 342 w 790"/>
                            <a:gd name="T33" fmla="*/ 583 h 798"/>
                            <a:gd name="T34" fmla="*/ 366 w 790"/>
                            <a:gd name="T35" fmla="*/ 613 h 798"/>
                            <a:gd name="T36" fmla="*/ 366 w 790"/>
                            <a:gd name="T37" fmla="*/ 639 h 798"/>
                            <a:gd name="T38" fmla="*/ 201 w 790"/>
                            <a:gd name="T39" fmla="*/ 750 h 798"/>
                            <a:gd name="T40" fmla="*/ 194 w 790"/>
                            <a:gd name="T41" fmla="*/ 751 h 798"/>
                            <a:gd name="T42" fmla="*/ 194 w 790"/>
                            <a:gd name="T43" fmla="*/ 751 h 798"/>
                            <a:gd name="T44" fmla="*/ 194 w 790"/>
                            <a:gd name="T45" fmla="*/ 751 h 798"/>
                            <a:gd name="T46" fmla="*/ 178 w 790"/>
                            <a:gd name="T47" fmla="*/ 774 h 798"/>
                            <a:gd name="T48" fmla="*/ 202 w 790"/>
                            <a:gd name="T49" fmla="*/ 798 h 798"/>
                            <a:gd name="T50" fmla="*/ 391 w 790"/>
                            <a:gd name="T51" fmla="*/ 798 h 798"/>
                            <a:gd name="T52" fmla="*/ 580 w 790"/>
                            <a:gd name="T53" fmla="*/ 798 h 798"/>
                            <a:gd name="T54" fmla="*/ 604 w 790"/>
                            <a:gd name="T55" fmla="*/ 774 h 798"/>
                            <a:gd name="T56" fmla="*/ 590 w 790"/>
                            <a:gd name="T57" fmla="*/ 751 h 798"/>
                            <a:gd name="T58" fmla="*/ 590 w 790"/>
                            <a:gd name="T59" fmla="*/ 751 h 798"/>
                            <a:gd name="T60" fmla="*/ 589 w 790"/>
                            <a:gd name="T61" fmla="*/ 751 h 798"/>
                            <a:gd name="T62" fmla="*/ 582 w 790"/>
                            <a:gd name="T63" fmla="*/ 750 h 798"/>
                            <a:gd name="T64" fmla="*/ 417 w 790"/>
                            <a:gd name="T65" fmla="*/ 639 h 798"/>
                            <a:gd name="T66" fmla="*/ 417 w 790"/>
                            <a:gd name="T67" fmla="*/ 613 h 798"/>
                            <a:gd name="T68" fmla="*/ 441 w 790"/>
                            <a:gd name="T69" fmla="*/ 583 h 798"/>
                            <a:gd name="T70" fmla="*/ 641 w 790"/>
                            <a:gd name="T71" fmla="*/ 154 h 798"/>
                            <a:gd name="T72" fmla="*/ 706 w 790"/>
                            <a:gd name="T73" fmla="*/ 154 h 798"/>
                            <a:gd name="T74" fmla="*/ 739 w 790"/>
                            <a:gd name="T75" fmla="*/ 187 h 798"/>
                            <a:gd name="T76" fmla="*/ 595 w 790"/>
                            <a:gd name="T77" fmla="*/ 430 h 798"/>
                            <a:gd name="T78" fmla="*/ 567 w 790"/>
                            <a:gd name="T79" fmla="*/ 443 h 798"/>
                            <a:gd name="T80" fmla="*/ 641 w 790"/>
                            <a:gd name="T81" fmla="*/ 154 h 798"/>
                            <a:gd name="T82" fmla="*/ 179 w 790"/>
                            <a:gd name="T83" fmla="*/ 420 h 798"/>
                            <a:gd name="T84" fmla="*/ 51 w 790"/>
                            <a:gd name="T85" fmla="*/ 187 h 798"/>
                            <a:gd name="T86" fmla="*/ 83 w 790"/>
                            <a:gd name="T87" fmla="*/ 154 h 798"/>
                            <a:gd name="T88" fmla="*/ 141 w 790"/>
                            <a:gd name="T89" fmla="*/ 154 h 798"/>
                            <a:gd name="T90" fmla="*/ 213 w 790"/>
                            <a:gd name="T91" fmla="*/ 439 h 798"/>
                            <a:gd name="T92" fmla="*/ 179 w 790"/>
                            <a:gd name="T93" fmla="*/ 42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90" h="798">
                              <a:moveTo>
                                <a:pt x="441" y="583"/>
                              </a:moveTo>
                              <a:cubicBezTo>
                                <a:pt x="474" y="566"/>
                                <a:pt x="501" y="542"/>
                                <a:pt x="525" y="512"/>
                              </a:cubicBezTo>
                              <a:cubicBezTo>
                                <a:pt x="535" y="509"/>
                                <a:pt x="544" y="506"/>
                                <a:pt x="553" y="503"/>
                              </a:cubicBezTo>
                              <a:cubicBezTo>
                                <a:pt x="788" y="415"/>
                                <a:pt x="790" y="151"/>
                                <a:pt x="790" y="151"/>
                              </a:cubicBezTo>
                              <a:cubicBezTo>
                                <a:pt x="790" y="116"/>
                                <a:pt x="757" y="107"/>
                                <a:pt x="757" y="107"/>
                              </a:cubicBezTo>
                              <a:cubicBezTo>
                                <a:pt x="645" y="107"/>
                                <a:pt x="645" y="107"/>
                                <a:pt x="645" y="107"/>
                              </a:cubicBezTo>
                              <a:cubicBezTo>
                                <a:pt x="648" y="65"/>
                                <a:pt x="648" y="34"/>
                                <a:pt x="648" y="34"/>
                              </a:cubicBezTo>
                              <a:cubicBezTo>
                                <a:pt x="648" y="5"/>
                                <a:pt x="614" y="0"/>
                                <a:pt x="614" y="0"/>
                              </a:cubicBezTo>
                              <a:cubicBezTo>
                                <a:pt x="391" y="0"/>
                                <a:pt x="391" y="0"/>
                                <a:pt x="391" y="0"/>
                              </a:cubicBezTo>
                              <a:cubicBezTo>
                                <a:pt x="168" y="0"/>
                                <a:pt x="168" y="0"/>
                                <a:pt x="168" y="0"/>
                              </a:cubicBezTo>
                              <a:cubicBezTo>
                                <a:pt x="168" y="0"/>
                                <a:pt x="134" y="5"/>
                                <a:pt x="134" y="34"/>
                              </a:cubicBezTo>
                              <a:cubicBezTo>
                                <a:pt x="134" y="34"/>
                                <a:pt x="134" y="65"/>
                                <a:pt x="137" y="107"/>
                              </a:cubicBezTo>
                              <a:cubicBezTo>
                                <a:pt x="33" y="107"/>
                                <a:pt x="33" y="107"/>
                                <a:pt x="33" y="107"/>
                              </a:cubicBezTo>
                              <a:cubicBezTo>
                                <a:pt x="33" y="107"/>
                                <a:pt x="0" y="116"/>
                                <a:pt x="0" y="151"/>
                              </a:cubicBezTo>
                              <a:cubicBezTo>
                                <a:pt x="0" y="151"/>
                                <a:pt x="2" y="402"/>
                                <a:pt x="221" y="496"/>
                              </a:cubicBezTo>
                              <a:cubicBezTo>
                                <a:pt x="232" y="501"/>
                                <a:pt x="243" y="505"/>
                                <a:pt x="256" y="509"/>
                              </a:cubicBezTo>
                              <a:cubicBezTo>
                                <a:pt x="279" y="540"/>
                                <a:pt x="308" y="566"/>
                                <a:pt x="342" y="583"/>
                              </a:cubicBezTo>
                              <a:cubicBezTo>
                                <a:pt x="342" y="583"/>
                                <a:pt x="369" y="591"/>
                                <a:pt x="366" y="613"/>
                              </a:cubicBezTo>
                              <a:cubicBezTo>
                                <a:pt x="366" y="639"/>
                                <a:pt x="366" y="639"/>
                                <a:pt x="366" y="639"/>
                              </a:cubicBezTo>
                              <a:cubicBezTo>
                                <a:pt x="366" y="639"/>
                                <a:pt x="367" y="718"/>
                                <a:pt x="201" y="750"/>
                              </a:cubicBezTo>
                              <a:cubicBezTo>
                                <a:pt x="199" y="750"/>
                                <a:pt x="196" y="750"/>
                                <a:pt x="194" y="751"/>
                              </a:cubicBezTo>
                              <a:cubicBezTo>
                                <a:pt x="194" y="751"/>
                                <a:pt x="194" y="751"/>
                                <a:pt x="194" y="751"/>
                              </a:cubicBezTo>
                              <a:cubicBezTo>
                                <a:pt x="194" y="751"/>
                                <a:pt x="194" y="751"/>
                                <a:pt x="194" y="751"/>
                              </a:cubicBezTo>
                              <a:cubicBezTo>
                                <a:pt x="185" y="755"/>
                                <a:pt x="178" y="764"/>
                                <a:pt x="178" y="774"/>
                              </a:cubicBezTo>
                              <a:cubicBezTo>
                                <a:pt x="178" y="787"/>
                                <a:pt x="189" y="798"/>
                                <a:pt x="202" y="798"/>
                              </a:cubicBezTo>
                              <a:cubicBezTo>
                                <a:pt x="391" y="798"/>
                                <a:pt x="391" y="798"/>
                                <a:pt x="391" y="798"/>
                              </a:cubicBezTo>
                              <a:cubicBezTo>
                                <a:pt x="580" y="798"/>
                                <a:pt x="580" y="798"/>
                                <a:pt x="580" y="798"/>
                              </a:cubicBezTo>
                              <a:cubicBezTo>
                                <a:pt x="593" y="798"/>
                                <a:pt x="604" y="787"/>
                                <a:pt x="604" y="774"/>
                              </a:cubicBezTo>
                              <a:cubicBezTo>
                                <a:pt x="604" y="764"/>
                                <a:pt x="599" y="755"/>
                                <a:pt x="590" y="751"/>
                              </a:cubicBezTo>
                              <a:cubicBezTo>
                                <a:pt x="590" y="751"/>
                                <a:pt x="590" y="751"/>
                                <a:pt x="590" y="751"/>
                              </a:cubicBezTo>
                              <a:cubicBezTo>
                                <a:pt x="589" y="751"/>
                                <a:pt x="589" y="751"/>
                                <a:pt x="589" y="751"/>
                              </a:cubicBezTo>
                              <a:cubicBezTo>
                                <a:pt x="586" y="750"/>
                                <a:pt x="584" y="750"/>
                                <a:pt x="582" y="750"/>
                              </a:cubicBezTo>
                              <a:cubicBezTo>
                                <a:pt x="416" y="718"/>
                                <a:pt x="417" y="639"/>
                                <a:pt x="417" y="639"/>
                              </a:cubicBezTo>
                              <a:cubicBezTo>
                                <a:pt x="417" y="613"/>
                                <a:pt x="417" y="613"/>
                                <a:pt x="417" y="613"/>
                              </a:cubicBezTo>
                              <a:cubicBezTo>
                                <a:pt x="414" y="591"/>
                                <a:pt x="441" y="583"/>
                                <a:pt x="441" y="583"/>
                              </a:cubicBezTo>
                              <a:close/>
                              <a:moveTo>
                                <a:pt x="641" y="154"/>
                              </a:moveTo>
                              <a:cubicBezTo>
                                <a:pt x="706" y="154"/>
                                <a:pt x="706" y="154"/>
                                <a:pt x="706" y="154"/>
                              </a:cubicBezTo>
                              <a:cubicBezTo>
                                <a:pt x="744" y="157"/>
                                <a:pt x="739" y="187"/>
                                <a:pt x="739" y="187"/>
                              </a:cubicBezTo>
                              <a:cubicBezTo>
                                <a:pt x="719" y="329"/>
                                <a:pt x="653" y="397"/>
                                <a:pt x="595" y="430"/>
                              </a:cubicBezTo>
                              <a:cubicBezTo>
                                <a:pt x="585" y="435"/>
                                <a:pt x="576" y="439"/>
                                <a:pt x="567" y="443"/>
                              </a:cubicBezTo>
                              <a:cubicBezTo>
                                <a:pt x="613" y="351"/>
                                <a:pt x="632" y="244"/>
                                <a:pt x="641" y="154"/>
                              </a:cubicBezTo>
                              <a:close/>
                              <a:moveTo>
                                <a:pt x="179" y="420"/>
                              </a:moveTo>
                              <a:cubicBezTo>
                                <a:pt x="125" y="384"/>
                                <a:pt x="69" y="316"/>
                                <a:pt x="51" y="187"/>
                              </a:cubicBezTo>
                              <a:cubicBezTo>
                                <a:pt x="51" y="187"/>
                                <a:pt x="46" y="157"/>
                                <a:pt x="83" y="154"/>
                              </a:cubicBezTo>
                              <a:cubicBezTo>
                                <a:pt x="141" y="154"/>
                                <a:pt x="141" y="154"/>
                                <a:pt x="141" y="154"/>
                              </a:cubicBezTo>
                              <a:cubicBezTo>
                                <a:pt x="149" y="241"/>
                                <a:pt x="169" y="348"/>
                                <a:pt x="213" y="439"/>
                              </a:cubicBezTo>
                              <a:cubicBezTo>
                                <a:pt x="202" y="434"/>
                                <a:pt x="190" y="428"/>
                                <a:pt x="179" y="4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56" name="Freeform 481">
                          <a:extLst>
                            <a:ext uri="{FF2B5EF4-FFF2-40B4-BE49-F238E27FC236}">
                              <a16:creationId xmlns:a16="http://schemas.microsoft.com/office/drawing/2014/main" id="{60D8E5D8-95DB-E796-84E4-EF3657F1916C}"/>
                            </a:ext>
                          </a:extLst>
                        </p:cNvPr>
                        <p:cNvSpPr/>
                        <p:nvPr/>
                      </p:nvSpPr>
                      <p:spPr bwMode="auto">
                        <a:xfrm>
                          <a:off x="4561843" y="4293328"/>
                          <a:ext cx="120479" cy="120479"/>
                        </a:xfrm>
                        <a:custGeom>
                          <a:avLst/>
                          <a:gdLst>
                            <a:gd name="T0" fmla="*/ 374 w 435"/>
                            <a:gd name="T1" fmla="*/ 0 h 436"/>
                            <a:gd name="T2" fmla="*/ 435 w 435"/>
                            <a:gd name="T3" fmla="*/ 375 h 436"/>
                            <a:gd name="T4" fmla="*/ 61 w 435"/>
                            <a:gd name="T5" fmla="*/ 436 h 436"/>
                            <a:gd name="T6" fmla="*/ 0 w 435"/>
                            <a:gd name="T7" fmla="*/ 61 h 436"/>
                            <a:gd name="T8" fmla="*/ 374 w 435"/>
                            <a:gd name="T9" fmla="*/ 0 h 436"/>
                          </a:gdLst>
                          <a:ahLst/>
                          <a:cxnLst>
                            <a:cxn ang="0">
                              <a:pos x="T0" y="T1"/>
                            </a:cxn>
                            <a:cxn ang="0">
                              <a:pos x="T2" y="T3"/>
                            </a:cxn>
                            <a:cxn ang="0">
                              <a:pos x="T4" y="T5"/>
                            </a:cxn>
                            <a:cxn ang="0">
                              <a:pos x="T6" y="T7"/>
                            </a:cxn>
                            <a:cxn ang="0">
                              <a:pos x="T8" y="T9"/>
                            </a:cxn>
                          </a:cxnLst>
                          <a:rect l="0" t="0" r="r" b="b"/>
                          <a:pathLst>
                            <a:path w="435" h="436">
                              <a:moveTo>
                                <a:pt x="374" y="0"/>
                              </a:moveTo>
                              <a:cubicBezTo>
                                <a:pt x="246" y="178"/>
                                <a:pt x="257" y="247"/>
                                <a:pt x="435" y="375"/>
                              </a:cubicBezTo>
                              <a:cubicBezTo>
                                <a:pt x="257" y="247"/>
                                <a:pt x="189" y="258"/>
                                <a:pt x="61" y="436"/>
                              </a:cubicBezTo>
                              <a:cubicBezTo>
                                <a:pt x="189" y="258"/>
                                <a:pt x="178" y="189"/>
                                <a:pt x="0" y="61"/>
                              </a:cubicBezTo>
                              <a:cubicBezTo>
                                <a:pt x="178" y="189"/>
                                <a:pt x="246" y="178"/>
                                <a:pt x="37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57" name="Freeform 483">
                          <a:extLst>
                            <a:ext uri="{FF2B5EF4-FFF2-40B4-BE49-F238E27FC236}">
                              <a16:creationId xmlns:a16="http://schemas.microsoft.com/office/drawing/2014/main" id="{2108A582-E9CE-1412-AAF1-55929ECB96D3}"/>
                            </a:ext>
                          </a:extLst>
                        </p:cNvPr>
                        <p:cNvSpPr/>
                        <p:nvPr/>
                      </p:nvSpPr>
                      <p:spPr bwMode="auto">
                        <a:xfrm>
                          <a:off x="7704478" y="4250300"/>
                          <a:ext cx="99357" cy="53199"/>
                        </a:xfrm>
                        <a:custGeom>
                          <a:avLst/>
                          <a:gdLst>
                            <a:gd name="T0" fmla="*/ 127 w 127"/>
                            <a:gd name="T1" fmla="*/ 0 h 68"/>
                            <a:gd name="T2" fmla="*/ 127 w 127"/>
                            <a:gd name="T3" fmla="*/ 0 h 68"/>
                            <a:gd name="T4" fmla="*/ 59 w 127"/>
                            <a:gd name="T5" fmla="*/ 0 h 68"/>
                            <a:gd name="T6" fmla="*/ 1 w 127"/>
                            <a:gd name="T7" fmla="*/ 0 h 68"/>
                            <a:gd name="T8" fmla="*/ 0 w 127"/>
                            <a:gd name="T9" fmla="*/ 68 h 68"/>
                            <a:gd name="T10" fmla="*/ 127 w 127"/>
                            <a:gd name="T11" fmla="*/ 68 h 68"/>
                            <a:gd name="T12" fmla="*/ 127 w 127"/>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27" h="68">
                              <a:moveTo>
                                <a:pt x="127" y="0"/>
                              </a:moveTo>
                              <a:lnTo>
                                <a:pt x="127" y="0"/>
                              </a:lnTo>
                              <a:lnTo>
                                <a:pt x="59" y="0"/>
                              </a:lnTo>
                              <a:lnTo>
                                <a:pt x="1" y="0"/>
                              </a:lnTo>
                              <a:lnTo>
                                <a:pt x="0" y="68"/>
                              </a:lnTo>
                              <a:lnTo>
                                <a:pt x="127" y="68"/>
                              </a:lnTo>
                              <a:lnTo>
                                <a:pt x="12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58" name="Freeform 484">
                          <a:extLst>
                            <a:ext uri="{FF2B5EF4-FFF2-40B4-BE49-F238E27FC236}">
                              <a16:creationId xmlns:a16="http://schemas.microsoft.com/office/drawing/2014/main" id="{E4AA7B15-8878-1186-4EE7-5C1E67DB86F2}"/>
                            </a:ext>
                          </a:extLst>
                        </p:cNvPr>
                        <p:cNvSpPr/>
                        <p:nvPr/>
                      </p:nvSpPr>
                      <p:spPr bwMode="auto">
                        <a:xfrm>
                          <a:off x="7649715" y="3956143"/>
                          <a:ext cx="162725" cy="254259"/>
                        </a:xfrm>
                        <a:custGeom>
                          <a:avLst/>
                          <a:gdLst>
                            <a:gd name="T0" fmla="*/ 250 w 588"/>
                            <a:gd name="T1" fmla="*/ 919 h 919"/>
                            <a:gd name="T2" fmla="*/ 249 w 588"/>
                            <a:gd name="T3" fmla="*/ 887 h 919"/>
                            <a:gd name="T4" fmla="*/ 167 w 588"/>
                            <a:gd name="T5" fmla="*/ 825 h 919"/>
                            <a:gd name="T6" fmla="*/ 11 w 588"/>
                            <a:gd name="T7" fmla="*/ 508 h 919"/>
                            <a:gd name="T8" fmla="*/ 2 w 588"/>
                            <a:gd name="T9" fmla="*/ 480 h 919"/>
                            <a:gd name="T10" fmla="*/ 30 w 588"/>
                            <a:gd name="T11" fmla="*/ 428 h 919"/>
                            <a:gd name="T12" fmla="*/ 82 w 588"/>
                            <a:gd name="T13" fmla="*/ 440 h 919"/>
                            <a:gd name="T14" fmla="*/ 113 w 588"/>
                            <a:gd name="T15" fmla="*/ 484 h 919"/>
                            <a:gd name="T16" fmla="*/ 147 w 588"/>
                            <a:gd name="T17" fmla="*/ 547 h 919"/>
                            <a:gd name="T18" fmla="*/ 164 w 588"/>
                            <a:gd name="T19" fmla="*/ 573 h 919"/>
                            <a:gd name="T20" fmla="*/ 157 w 588"/>
                            <a:gd name="T21" fmla="*/ 311 h 919"/>
                            <a:gd name="T22" fmla="*/ 152 w 588"/>
                            <a:gd name="T23" fmla="*/ 63 h 919"/>
                            <a:gd name="T24" fmla="*/ 185 w 588"/>
                            <a:gd name="T25" fmla="*/ 11 h 919"/>
                            <a:gd name="T26" fmla="*/ 232 w 588"/>
                            <a:gd name="T27" fmla="*/ 18 h 919"/>
                            <a:gd name="T28" fmla="*/ 257 w 588"/>
                            <a:gd name="T29" fmla="*/ 63 h 919"/>
                            <a:gd name="T30" fmla="*/ 261 w 588"/>
                            <a:gd name="T31" fmla="*/ 221 h 919"/>
                            <a:gd name="T32" fmla="*/ 266 w 588"/>
                            <a:gd name="T33" fmla="*/ 519 h 919"/>
                            <a:gd name="T34" fmla="*/ 271 w 588"/>
                            <a:gd name="T35" fmla="*/ 393 h 919"/>
                            <a:gd name="T36" fmla="*/ 324 w 588"/>
                            <a:gd name="T37" fmla="*/ 351 h 919"/>
                            <a:gd name="T38" fmla="*/ 376 w 588"/>
                            <a:gd name="T39" fmla="*/ 385 h 919"/>
                            <a:gd name="T40" fmla="*/ 385 w 588"/>
                            <a:gd name="T41" fmla="*/ 459 h 919"/>
                            <a:gd name="T42" fmla="*/ 387 w 588"/>
                            <a:gd name="T43" fmla="*/ 517 h 919"/>
                            <a:gd name="T44" fmla="*/ 388 w 588"/>
                            <a:gd name="T45" fmla="*/ 413 h 919"/>
                            <a:gd name="T46" fmla="*/ 437 w 588"/>
                            <a:gd name="T47" fmla="*/ 376 h 919"/>
                            <a:gd name="T48" fmla="*/ 485 w 588"/>
                            <a:gd name="T49" fmla="*/ 409 h 919"/>
                            <a:gd name="T50" fmla="*/ 490 w 588"/>
                            <a:gd name="T51" fmla="*/ 442 h 919"/>
                            <a:gd name="T52" fmla="*/ 494 w 588"/>
                            <a:gd name="T53" fmla="*/ 506 h 919"/>
                            <a:gd name="T54" fmla="*/ 494 w 588"/>
                            <a:gd name="T55" fmla="*/ 436 h 919"/>
                            <a:gd name="T56" fmla="*/ 530 w 588"/>
                            <a:gd name="T57" fmla="*/ 402 h 919"/>
                            <a:gd name="T58" fmla="*/ 572 w 588"/>
                            <a:gd name="T59" fmla="*/ 418 h 919"/>
                            <a:gd name="T60" fmla="*/ 587 w 588"/>
                            <a:gd name="T61" fmla="*/ 466 h 919"/>
                            <a:gd name="T62" fmla="*/ 585 w 588"/>
                            <a:gd name="T63" fmla="*/ 653 h 919"/>
                            <a:gd name="T64" fmla="*/ 516 w 588"/>
                            <a:gd name="T65" fmla="*/ 878 h 919"/>
                            <a:gd name="T66" fmla="*/ 517 w 588"/>
                            <a:gd name="T67" fmla="*/ 912 h 919"/>
                            <a:gd name="T68" fmla="*/ 250 w 588"/>
                            <a:gd name="T69" fmla="*/ 919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8" h="919">
                              <a:moveTo>
                                <a:pt x="250" y="919"/>
                              </a:moveTo>
                              <a:cubicBezTo>
                                <a:pt x="249" y="887"/>
                                <a:pt x="249" y="887"/>
                                <a:pt x="249" y="887"/>
                              </a:cubicBezTo>
                              <a:cubicBezTo>
                                <a:pt x="249" y="887"/>
                                <a:pt x="200" y="883"/>
                                <a:pt x="167" y="825"/>
                              </a:cubicBezTo>
                              <a:cubicBezTo>
                                <a:pt x="11" y="508"/>
                                <a:pt x="11" y="508"/>
                                <a:pt x="11" y="508"/>
                              </a:cubicBezTo>
                              <a:cubicBezTo>
                                <a:pt x="11" y="508"/>
                                <a:pt x="1" y="490"/>
                                <a:pt x="2" y="480"/>
                              </a:cubicBezTo>
                              <a:cubicBezTo>
                                <a:pt x="2" y="480"/>
                                <a:pt x="0" y="445"/>
                                <a:pt x="30" y="428"/>
                              </a:cubicBezTo>
                              <a:cubicBezTo>
                                <a:pt x="30" y="428"/>
                                <a:pt x="61" y="417"/>
                                <a:pt x="82" y="440"/>
                              </a:cubicBezTo>
                              <a:cubicBezTo>
                                <a:pt x="82" y="440"/>
                                <a:pt x="98" y="452"/>
                                <a:pt x="113" y="484"/>
                              </a:cubicBezTo>
                              <a:cubicBezTo>
                                <a:pt x="147" y="547"/>
                                <a:pt x="147" y="547"/>
                                <a:pt x="147" y="547"/>
                              </a:cubicBezTo>
                              <a:cubicBezTo>
                                <a:pt x="164" y="573"/>
                                <a:pt x="164" y="573"/>
                                <a:pt x="164" y="573"/>
                              </a:cubicBezTo>
                              <a:cubicBezTo>
                                <a:pt x="157" y="311"/>
                                <a:pt x="157" y="311"/>
                                <a:pt x="157" y="311"/>
                              </a:cubicBezTo>
                              <a:cubicBezTo>
                                <a:pt x="152" y="63"/>
                                <a:pt x="152" y="63"/>
                                <a:pt x="152" y="63"/>
                              </a:cubicBezTo>
                              <a:cubicBezTo>
                                <a:pt x="152" y="63"/>
                                <a:pt x="159" y="21"/>
                                <a:pt x="185" y="11"/>
                              </a:cubicBezTo>
                              <a:cubicBezTo>
                                <a:pt x="185" y="11"/>
                                <a:pt x="215" y="0"/>
                                <a:pt x="232" y="18"/>
                              </a:cubicBezTo>
                              <a:cubicBezTo>
                                <a:pt x="232" y="18"/>
                                <a:pt x="255" y="32"/>
                                <a:pt x="257" y="63"/>
                              </a:cubicBezTo>
                              <a:cubicBezTo>
                                <a:pt x="261" y="221"/>
                                <a:pt x="261" y="221"/>
                                <a:pt x="261" y="221"/>
                              </a:cubicBezTo>
                              <a:cubicBezTo>
                                <a:pt x="266" y="519"/>
                                <a:pt x="266" y="519"/>
                                <a:pt x="266" y="519"/>
                              </a:cubicBezTo>
                              <a:cubicBezTo>
                                <a:pt x="266" y="519"/>
                                <a:pt x="265" y="410"/>
                                <a:pt x="271" y="393"/>
                              </a:cubicBezTo>
                              <a:cubicBezTo>
                                <a:pt x="271" y="393"/>
                                <a:pt x="288" y="348"/>
                                <a:pt x="324" y="351"/>
                              </a:cubicBezTo>
                              <a:cubicBezTo>
                                <a:pt x="324" y="351"/>
                                <a:pt x="360" y="349"/>
                                <a:pt x="376" y="385"/>
                              </a:cubicBezTo>
                              <a:cubicBezTo>
                                <a:pt x="376" y="385"/>
                                <a:pt x="391" y="402"/>
                                <a:pt x="385" y="459"/>
                              </a:cubicBezTo>
                              <a:cubicBezTo>
                                <a:pt x="387" y="517"/>
                                <a:pt x="387" y="517"/>
                                <a:pt x="387" y="517"/>
                              </a:cubicBezTo>
                              <a:cubicBezTo>
                                <a:pt x="387" y="517"/>
                                <a:pt x="383" y="421"/>
                                <a:pt x="388" y="413"/>
                              </a:cubicBezTo>
                              <a:cubicBezTo>
                                <a:pt x="393" y="404"/>
                                <a:pt x="399" y="378"/>
                                <a:pt x="437" y="376"/>
                              </a:cubicBezTo>
                              <a:cubicBezTo>
                                <a:pt x="437" y="376"/>
                                <a:pt x="471" y="376"/>
                                <a:pt x="485" y="409"/>
                              </a:cubicBezTo>
                              <a:cubicBezTo>
                                <a:pt x="485" y="409"/>
                                <a:pt x="490" y="411"/>
                                <a:pt x="490" y="442"/>
                              </a:cubicBezTo>
                              <a:cubicBezTo>
                                <a:pt x="494" y="506"/>
                                <a:pt x="494" y="506"/>
                                <a:pt x="494" y="506"/>
                              </a:cubicBezTo>
                              <a:cubicBezTo>
                                <a:pt x="494" y="506"/>
                                <a:pt x="490" y="442"/>
                                <a:pt x="494" y="436"/>
                              </a:cubicBezTo>
                              <a:cubicBezTo>
                                <a:pt x="494" y="436"/>
                                <a:pt x="506" y="403"/>
                                <a:pt x="530" y="402"/>
                              </a:cubicBezTo>
                              <a:cubicBezTo>
                                <a:pt x="530" y="402"/>
                                <a:pt x="556" y="393"/>
                                <a:pt x="572" y="418"/>
                              </a:cubicBezTo>
                              <a:cubicBezTo>
                                <a:pt x="572" y="418"/>
                                <a:pt x="588" y="427"/>
                                <a:pt x="587" y="466"/>
                              </a:cubicBezTo>
                              <a:cubicBezTo>
                                <a:pt x="585" y="653"/>
                                <a:pt x="585" y="653"/>
                                <a:pt x="585" y="653"/>
                              </a:cubicBezTo>
                              <a:cubicBezTo>
                                <a:pt x="585" y="653"/>
                                <a:pt x="578" y="810"/>
                                <a:pt x="516" y="878"/>
                              </a:cubicBezTo>
                              <a:cubicBezTo>
                                <a:pt x="517" y="912"/>
                                <a:pt x="517" y="912"/>
                                <a:pt x="517" y="912"/>
                              </a:cubicBezTo>
                              <a:lnTo>
                                <a:pt x="250" y="9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59" name="Freeform 485">
                          <a:extLst>
                            <a:ext uri="{FF2B5EF4-FFF2-40B4-BE49-F238E27FC236}">
                              <a16:creationId xmlns:a16="http://schemas.microsoft.com/office/drawing/2014/main" id="{9A6201E1-0802-AE90-3DDF-AFA50C0EB91D}"/>
                            </a:ext>
                          </a:extLst>
                        </p:cNvPr>
                        <p:cNvSpPr/>
                        <p:nvPr/>
                      </p:nvSpPr>
                      <p:spPr bwMode="auto">
                        <a:xfrm>
                          <a:off x="7699002" y="4203360"/>
                          <a:ext cx="111091" cy="49287"/>
                        </a:xfrm>
                        <a:custGeom>
                          <a:avLst/>
                          <a:gdLst>
                            <a:gd name="T0" fmla="*/ 38 w 402"/>
                            <a:gd name="T1" fmla="*/ 178 h 178"/>
                            <a:gd name="T2" fmla="*/ 364 w 402"/>
                            <a:gd name="T3" fmla="*/ 178 h 178"/>
                            <a:gd name="T4" fmla="*/ 402 w 402"/>
                            <a:gd name="T5" fmla="*/ 140 h 178"/>
                            <a:gd name="T6" fmla="*/ 402 w 402"/>
                            <a:gd name="T7" fmla="*/ 38 h 178"/>
                            <a:gd name="T8" fmla="*/ 364 w 402"/>
                            <a:gd name="T9" fmla="*/ 0 h 178"/>
                            <a:gd name="T10" fmla="*/ 38 w 402"/>
                            <a:gd name="T11" fmla="*/ 0 h 178"/>
                            <a:gd name="T12" fmla="*/ 0 w 402"/>
                            <a:gd name="T13" fmla="*/ 38 h 178"/>
                            <a:gd name="T14" fmla="*/ 0 w 402"/>
                            <a:gd name="T15" fmla="*/ 140 h 178"/>
                            <a:gd name="T16" fmla="*/ 38 w 402"/>
                            <a:gd name="T17"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178">
                              <a:moveTo>
                                <a:pt x="38" y="178"/>
                              </a:moveTo>
                              <a:cubicBezTo>
                                <a:pt x="364" y="178"/>
                                <a:pt x="364" y="178"/>
                                <a:pt x="364" y="178"/>
                              </a:cubicBezTo>
                              <a:cubicBezTo>
                                <a:pt x="385" y="178"/>
                                <a:pt x="402" y="161"/>
                                <a:pt x="402" y="140"/>
                              </a:cubicBezTo>
                              <a:cubicBezTo>
                                <a:pt x="402" y="38"/>
                                <a:pt x="402" y="38"/>
                                <a:pt x="402" y="38"/>
                              </a:cubicBezTo>
                              <a:cubicBezTo>
                                <a:pt x="402" y="17"/>
                                <a:pt x="385" y="0"/>
                                <a:pt x="364" y="0"/>
                              </a:cubicBezTo>
                              <a:cubicBezTo>
                                <a:pt x="38" y="0"/>
                                <a:pt x="38" y="0"/>
                                <a:pt x="38" y="0"/>
                              </a:cubicBezTo>
                              <a:cubicBezTo>
                                <a:pt x="17" y="0"/>
                                <a:pt x="0" y="17"/>
                                <a:pt x="0" y="38"/>
                              </a:cubicBezTo>
                              <a:cubicBezTo>
                                <a:pt x="0" y="140"/>
                                <a:pt x="0" y="140"/>
                                <a:pt x="0" y="140"/>
                              </a:cubicBezTo>
                              <a:cubicBezTo>
                                <a:pt x="0" y="161"/>
                                <a:pt x="17" y="178"/>
                                <a:pt x="38" y="1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60" name="Freeform 486">
                          <a:extLst>
                            <a:ext uri="{FF2B5EF4-FFF2-40B4-BE49-F238E27FC236}">
                              <a16:creationId xmlns:a16="http://schemas.microsoft.com/office/drawing/2014/main" id="{C25C7DA8-3D6B-54CD-DDFB-723AFA972D1B}"/>
                            </a:ext>
                          </a:extLst>
                        </p:cNvPr>
                        <p:cNvSpPr/>
                        <p:nvPr/>
                      </p:nvSpPr>
                      <p:spPr bwMode="auto">
                        <a:xfrm>
                          <a:off x="4480480" y="4650073"/>
                          <a:ext cx="99357" cy="52417"/>
                        </a:xfrm>
                        <a:custGeom>
                          <a:avLst/>
                          <a:gdLst>
                            <a:gd name="T0" fmla="*/ 127 w 127"/>
                            <a:gd name="T1" fmla="*/ 0 h 67"/>
                            <a:gd name="T2" fmla="*/ 126 w 127"/>
                            <a:gd name="T3" fmla="*/ 0 h 67"/>
                            <a:gd name="T4" fmla="*/ 59 w 127"/>
                            <a:gd name="T5" fmla="*/ 0 h 67"/>
                            <a:gd name="T6" fmla="*/ 0 w 127"/>
                            <a:gd name="T7" fmla="*/ 0 h 67"/>
                            <a:gd name="T8" fmla="*/ 0 w 127"/>
                            <a:gd name="T9" fmla="*/ 67 h 67"/>
                            <a:gd name="T10" fmla="*/ 126 w 127"/>
                            <a:gd name="T11" fmla="*/ 67 h 67"/>
                            <a:gd name="T12" fmla="*/ 127 w 127"/>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127" h="67">
                              <a:moveTo>
                                <a:pt x="127" y="0"/>
                              </a:moveTo>
                              <a:lnTo>
                                <a:pt x="126" y="0"/>
                              </a:lnTo>
                              <a:lnTo>
                                <a:pt x="59" y="0"/>
                              </a:lnTo>
                              <a:lnTo>
                                <a:pt x="0" y="0"/>
                              </a:lnTo>
                              <a:lnTo>
                                <a:pt x="0" y="67"/>
                              </a:lnTo>
                              <a:lnTo>
                                <a:pt x="126" y="67"/>
                              </a:lnTo>
                              <a:lnTo>
                                <a:pt x="12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61" name="Freeform 487">
                          <a:extLst>
                            <a:ext uri="{FF2B5EF4-FFF2-40B4-BE49-F238E27FC236}">
                              <a16:creationId xmlns:a16="http://schemas.microsoft.com/office/drawing/2014/main" id="{FFE8C0BA-C8C1-9B90-32B7-7608E2C774AE}"/>
                            </a:ext>
                          </a:extLst>
                        </p:cNvPr>
                        <p:cNvSpPr/>
                        <p:nvPr/>
                      </p:nvSpPr>
                      <p:spPr bwMode="auto">
                        <a:xfrm>
                          <a:off x="4424935" y="4355915"/>
                          <a:ext cx="161943" cy="253476"/>
                        </a:xfrm>
                        <a:custGeom>
                          <a:avLst/>
                          <a:gdLst>
                            <a:gd name="T0" fmla="*/ 250 w 588"/>
                            <a:gd name="T1" fmla="*/ 919 h 919"/>
                            <a:gd name="T2" fmla="*/ 249 w 588"/>
                            <a:gd name="T3" fmla="*/ 887 h 919"/>
                            <a:gd name="T4" fmla="*/ 167 w 588"/>
                            <a:gd name="T5" fmla="*/ 825 h 919"/>
                            <a:gd name="T6" fmla="*/ 11 w 588"/>
                            <a:gd name="T7" fmla="*/ 508 h 919"/>
                            <a:gd name="T8" fmla="*/ 2 w 588"/>
                            <a:gd name="T9" fmla="*/ 480 h 919"/>
                            <a:gd name="T10" fmla="*/ 31 w 588"/>
                            <a:gd name="T11" fmla="*/ 428 h 919"/>
                            <a:gd name="T12" fmla="*/ 83 w 588"/>
                            <a:gd name="T13" fmla="*/ 440 h 919"/>
                            <a:gd name="T14" fmla="*/ 113 w 588"/>
                            <a:gd name="T15" fmla="*/ 484 h 919"/>
                            <a:gd name="T16" fmla="*/ 148 w 588"/>
                            <a:gd name="T17" fmla="*/ 547 h 919"/>
                            <a:gd name="T18" fmla="*/ 164 w 588"/>
                            <a:gd name="T19" fmla="*/ 573 h 919"/>
                            <a:gd name="T20" fmla="*/ 158 w 588"/>
                            <a:gd name="T21" fmla="*/ 311 h 919"/>
                            <a:gd name="T22" fmla="*/ 153 w 588"/>
                            <a:gd name="T23" fmla="*/ 63 h 919"/>
                            <a:gd name="T24" fmla="*/ 186 w 588"/>
                            <a:gd name="T25" fmla="*/ 12 h 919"/>
                            <a:gd name="T26" fmla="*/ 233 w 588"/>
                            <a:gd name="T27" fmla="*/ 18 h 919"/>
                            <a:gd name="T28" fmla="*/ 257 w 588"/>
                            <a:gd name="T29" fmla="*/ 64 h 919"/>
                            <a:gd name="T30" fmla="*/ 261 w 588"/>
                            <a:gd name="T31" fmla="*/ 221 h 919"/>
                            <a:gd name="T32" fmla="*/ 267 w 588"/>
                            <a:gd name="T33" fmla="*/ 519 h 919"/>
                            <a:gd name="T34" fmla="*/ 272 w 588"/>
                            <a:gd name="T35" fmla="*/ 393 h 919"/>
                            <a:gd name="T36" fmla="*/ 324 w 588"/>
                            <a:gd name="T37" fmla="*/ 351 h 919"/>
                            <a:gd name="T38" fmla="*/ 377 w 588"/>
                            <a:gd name="T39" fmla="*/ 386 h 919"/>
                            <a:gd name="T40" fmla="*/ 385 w 588"/>
                            <a:gd name="T41" fmla="*/ 459 h 919"/>
                            <a:gd name="T42" fmla="*/ 388 w 588"/>
                            <a:gd name="T43" fmla="*/ 517 h 919"/>
                            <a:gd name="T44" fmla="*/ 389 w 588"/>
                            <a:gd name="T45" fmla="*/ 413 h 919"/>
                            <a:gd name="T46" fmla="*/ 438 w 588"/>
                            <a:gd name="T47" fmla="*/ 376 h 919"/>
                            <a:gd name="T48" fmla="*/ 485 w 588"/>
                            <a:gd name="T49" fmla="*/ 409 h 919"/>
                            <a:gd name="T50" fmla="*/ 491 w 588"/>
                            <a:gd name="T51" fmla="*/ 442 h 919"/>
                            <a:gd name="T52" fmla="*/ 494 w 588"/>
                            <a:gd name="T53" fmla="*/ 506 h 919"/>
                            <a:gd name="T54" fmla="*/ 494 w 588"/>
                            <a:gd name="T55" fmla="*/ 436 h 919"/>
                            <a:gd name="T56" fmla="*/ 530 w 588"/>
                            <a:gd name="T57" fmla="*/ 402 h 919"/>
                            <a:gd name="T58" fmla="*/ 573 w 588"/>
                            <a:gd name="T59" fmla="*/ 418 h 919"/>
                            <a:gd name="T60" fmla="*/ 588 w 588"/>
                            <a:gd name="T61" fmla="*/ 467 h 919"/>
                            <a:gd name="T62" fmla="*/ 585 w 588"/>
                            <a:gd name="T63" fmla="*/ 653 h 919"/>
                            <a:gd name="T64" fmla="*/ 517 w 588"/>
                            <a:gd name="T65" fmla="*/ 878 h 919"/>
                            <a:gd name="T66" fmla="*/ 517 w 588"/>
                            <a:gd name="T67" fmla="*/ 912 h 919"/>
                            <a:gd name="T68" fmla="*/ 250 w 588"/>
                            <a:gd name="T69" fmla="*/ 919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8" h="919">
                              <a:moveTo>
                                <a:pt x="250" y="919"/>
                              </a:moveTo>
                              <a:cubicBezTo>
                                <a:pt x="249" y="887"/>
                                <a:pt x="249" y="887"/>
                                <a:pt x="249" y="887"/>
                              </a:cubicBezTo>
                              <a:cubicBezTo>
                                <a:pt x="249" y="887"/>
                                <a:pt x="201" y="883"/>
                                <a:pt x="167" y="825"/>
                              </a:cubicBezTo>
                              <a:cubicBezTo>
                                <a:pt x="11" y="508"/>
                                <a:pt x="11" y="508"/>
                                <a:pt x="11" y="508"/>
                              </a:cubicBezTo>
                              <a:cubicBezTo>
                                <a:pt x="11" y="508"/>
                                <a:pt x="2" y="490"/>
                                <a:pt x="2" y="480"/>
                              </a:cubicBezTo>
                              <a:cubicBezTo>
                                <a:pt x="2" y="480"/>
                                <a:pt x="0" y="445"/>
                                <a:pt x="31" y="428"/>
                              </a:cubicBezTo>
                              <a:cubicBezTo>
                                <a:pt x="31" y="428"/>
                                <a:pt x="62" y="417"/>
                                <a:pt x="83" y="440"/>
                              </a:cubicBezTo>
                              <a:cubicBezTo>
                                <a:pt x="83" y="440"/>
                                <a:pt x="98" y="452"/>
                                <a:pt x="113" y="484"/>
                              </a:cubicBezTo>
                              <a:cubicBezTo>
                                <a:pt x="148" y="547"/>
                                <a:pt x="148" y="547"/>
                                <a:pt x="148" y="547"/>
                              </a:cubicBezTo>
                              <a:cubicBezTo>
                                <a:pt x="164" y="573"/>
                                <a:pt x="164" y="573"/>
                                <a:pt x="164" y="573"/>
                              </a:cubicBezTo>
                              <a:cubicBezTo>
                                <a:pt x="158" y="311"/>
                                <a:pt x="158" y="311"/>
                                <a:pt x="158" y="311"/>
                              </a:cubicBezTo>
                              <a:cubicBezTo>
                                <a:pt x="153" y="63"/>
                                <a:pt x="153" y="63"/>
                                <a:pt x="153" y="63"/>
                              </a:cubicBezTo>
                              <a:cubicBezTo>
                                <a:pt x="153" y="63"/>
                                <a:pt x="160" y="21"/>
                                <a:pt x="186" y="12"/>
                              </a:cubicBezTo>
                              <a:cubicBezTo>
                                <a:pt x="186" y="12"/>
                                <a:pt x="215" y="0"/>
                                <a:pt x="233" y="18"/>
                              </a:cubicBezTo>
                              <a:cubicBezTo>
                                <a:pt x="233" y="18"/>
                                <a:pt x="256" y="32"/>
                                <a:pt x="257" y="64"/>
                              </a:cubicBezTo>
                              <a:cubicBezTo>
                                <a:pt x="261" y="221"/>
                                <a:pt x="261" y="221"/>
                                <a:pt x="261" y="221"/>
                              </a:cubicBezTo>
                              <a:cubicBezTo>
                                <a:pt x="267" y="519"/>
                                <a:pt x="267" y="519"/>
                                <a:pt x="267" y="519"/>
                              </a:cubicBezTo>
                              <a:cubicBezTo>
                                <a:pt x="267" y="519"/>
                                <a:pt x="266" y="410"/>
                                <a:pt x="272" y="393"/>
                              </a:cubicBezTo>
                              <a:cubicBezTo>
                                <a:pt x="272" y="393"/>
                                <a:pt x="288" y="348"/>
                                <a:pt x="324" y="351"/>
                              </a:cubicBezTo>
                              <a:cubicBezTo>
                                <a:pt x="324" y="351"/>
                                <a:pt x="361" y="349"/>
                                <a:pt x="377" y="386"/>
                              </a:cubicBezTo>
                              <a:cubicBezTo>
                                <a:pt x="377" y="386"/>
                                <a:pt x="391" y="403"/>
                                <a:pt x="385" y="459"/>
                              </a:cubicBezTo>
                              <a:cubicBezTo>
                                <a:pt x="388" y="517"/>
                                <a:pt x="388" y="517"/>
                                <a:pt x="388" y="517"/>
                              </a:cubicBezTo>
                              <a:cubicBezTo>
                                <a:pt x="388" y="517"/>
                                <a:pt x="384" y="421"/>
                                <a:pt x="389" y="413"/>
                              </a:cubicBezTo>
                              <a:cubicBezTo>
                                <a:pt x="393" y="405"/>
                                <a:pt x="400" y="378"/>
                                <a:pt x="438" y="376"/>
                              </a:cubicBezTo>
                              <a:cubicBezTo>
                                <a:pt x="438" y="376"/>
                                <a:pt x="472" y="376"/>
                                <a:pt x="485" y="409"/>
                              </a:cubicBezTo>
                              <a:cubicBezTo>
                                <a:pt x="485" y="409"/>
                                <a:pt x="490" y="411"/>
                                <a:pt x="491" y="442"/>
                              </a:cubicBezTo>
                              <a:cubicBezTo>
                                <a:pt x="494" y="506"/>
                                <a:pt x="494" y="506"/>
                                <a:pt x="494" y="506"/>
                              </a:cubicBezTo>
                              <a:cubicBezTo>
                                <a:pt x="494" y="506"/>
                                <a:pt x="490" y="442"/>
                                <a:pt x="494" y="436"/>
                              </a:cubicBezTo>
                              <a:cubicBezTo>
                                <a:pt x="494" y="436"/>
                                <a:pt x="507" y="403"/>
                                <a:pt x="530" y="402"/>
                              </a:cubicBezTo>
                              <a:cubicBezTo>
                                <a:pt x="530" y="402"/>
                                <a:pt x="557" y="393"/>
                                <a:pt x="573" y="418"/>
                              </a:cubicBezTo>
                              <a:cubicBezTo>
                                <a:pt x="573" y="418"/>
                                <a:pt x="588" y="427"/>
                                <a:pt x="588" y="467"/>
                              </a:cubicBezTo>
                              <a:cubicBezTo>
                                <a:pt x="585" y="653"/>
                                <a:pt x="585" y="653"/>
                                <a:pt x="585" y="653"/>
                              </a:cubicBezTo>
                              <a:cubicBezTo>
                                <a:pt x="585" y="653"/>
                                <a:pt x="579" y="810"/>
                                <a:pt x="517" y="878"/>
                              </a:cubicBezTo>
                              <a:cubicBezTo>
                                <a:pt x="517" y="912"/>
                                <a:pt x="517" y="912"/>
                                <a:pt x="517" y="912"/>
                              </a:cubicBezTo>
                              <a:lnTo>
                                <a:pt x="250" y="9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62" name="Freeform 488">
                          <a:extLst>
                            <a:ext uri="{FF2B5EF4-FFF2-40B4-BE49-F238E27FC236}">
                              <a16:creationId xmlns:a16="http://schemas.microsoft.com/office/drawing/2014/main" id="{3C687408-1399-B33E-D058-7233547C3CB5}"/>
                            </a:ext>
                          </a:extLst>
                        </p:cNvPr>
                        <p:cNvSpPr/>
                        <p:nvPr/>
                      </p:nvSpPr>
                      <p:spPr bwMode="auto">
                        <a:xfrm>
                          <a:off x="4474222" y="4603132"/>
                          <a:ext cx="111091" cy="49287"/>
                        </a:xfrm>
                        <a:custGeom>
                          <a:avLst/>
                          <a:gdLst>
                            <a:gd name="T0" fmla="*/ 38 w 402"/>
                            <a:gd name="T1" fmla="*/ 178 h 178"/>
                            <a:gd name="T2" fmla="*/ 363 w 402"/>
                            <a:gd name="T3" fmla="*/ 178 h 178"/>
                            <a:gd name="T4" fmla="*/ 402 w 402"/>
                            <a:gd name="T5" fmla="*/ 140 h 178"/>
                            <a:gd name="T6" fmla="*/ 402 w 402"/>
                            <a:gd name="T7" fmla="*/ 38 h 178"/>
                            <a:gd name="T8" fmla="*/ 363 w 402"/>
                            <a:gd name="T9" fmla="*/ 0 h 178"/>
                            <a:gd name="T10" fmla="*/ 38 w 402"/>
                            <a:gd name="T11" fmla="*/ 0 h 178"/>
                            <a:gd name="T12" fmla="*/ 0 w 402"/>
                            <a:gd name="T13" fmla="*/ 38 h 178"/>
                            <a:gd name="T14" fmla="*/ 0 w 402"/>
                            <a:gd name="T15" fmla="*/ 140 h 178"/>
                            <a:gd name="T16" fmla="*/ 38 w 402"/>
                            <a:gd name="T17"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178">
                              <a:moveTo>
                                <a:pt x="38" y="178"/>
                              </a:moveTo>
                              <a:cubicBezTo>
                                <a:pt x="363" y="178"/>
                                <a:pt x="363" y="178"/>
                                <a:pt x="363" y="178"/>
                              </a:cubicBezTo>
                              <a:cubicBezTo>
                                <a:pt x="384" y="178"/>
                                <a:pt x="402" y="161"/>
                                <a:pt x="402" y="140"/>
                              </a:cubicBezTo>
                              <a:cubicBezTo>
                                <a:pt x="402" y="38"/>
                                <a:pt x="402" y="38"/>
                                <a:pt x="402" y="38"/>
                              </a:cubicBezTo>
                              <a:cubicBezTo>
                                <a:pt x="402" y="17"/>
                                <a:pt x="385" y="0"/>
                                <a:pt x="363" y="0"/>
                              </a:cubicBezTo>
                              <a:cubicBezTo>
                                <a:pt x="38" y="0"/>
                                <a:pt x="38" y="0"/>
                                <a:pt x="38" y="0"/>
                              </a:cubicBezTo>
                              <a:cubicBezTo>
                                <a:pt x="17" y="0"/>
                                <a:pt x="0" y="17"/>
                                <a:pt x="0" y="38"/>
                              </a:cubicBezTo>
                              <a:cubicBezTo>
                                <a:pt x="0" y="140"/>
                                <a:pt x="0" y="140"/>
                                <a:pt x="0" y="140"/>
                              </a:cubicBezTo>
                              <a:cubicBezTo>
                                <a:pt x="0" y="161"/>
                                <a:pt x="17" y="178"/>
                                <a:pt x="38" y="1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63" name="Freeform 489">
                          <a:extLst>
                            <a:ext uri="{FF2B5EF4-FFF2-40B4-BE49-F238E27FC236}">
                              <a16:creationId xmlns:a16="http://schemas.microsoft.com/office/drawing/2014/main" id="{1BB9BB34-73CC-3B9C-877D-D72576CE45F3}"/>
                            </a:ext>
                          </a:extLst>
                        </p:cNvPr>
                        <p:cNvSpPr>
                          <a:spLocks noEditPoints="1"/>
                        </p:cNvSpPr>
                        <p:nvPr/>
                      </p:nvSpPr>
                      <p:spPr bwMode="auto">
                        <a:xfrm>
                          <a:off x="7404062" y="3029077"/>
                          <a:ext cx="207319" cy="216707"/>
                        </a:xfrm>
                        <a:custGeom>
                          <a:avLst/>
                          <a:gdLst>
                            <a:gd name="T0" fmla="*/ 749 w 749"/>
                            <a:gd name="T1" fmla="*/ 127 h 786"/>
                            <a:gd name="T2" fmla="*/ 724 w 749"/>
                            <a:gd name="T3" fmla="*/ 52 h 786"/>
                            <a:gd name="T4" fmla="*/ 695 w 749"/>
                            <a:gd name="T5" fmla="*/ 24 h 786"/>
                            <a:gd name="T6" fmla="*/ 622 w 749"/>
                            <a:gd name="T7" fmla="*/ 0 h 786"/>
                            <a:gd name="T8" fmla="*/ 127 w 749"/>
                            <a:gd name="T9" fmla="*/ 0 h 786"/>
                            <a:gd name="T10" fmla="*/ 54 w 749"/>
                            <a:gd name="T11" fmla="*/ 24 h 786"/>
                            <a:gd name="T12" fmla="*/ 25 w 749"/>
                            <a:gd name="T13" fmla="*/ 52 h 786"/>
                            <a:gd name="T14" fmla="*/ 0 w 749"/>
                            <a:gd name="T15" fmla="*/ 127 h 786"/>
                            <a:gd name="T16" fmla="*/ 0 w 749"/>
                            <a:gd name="T17" fmla="*/ 659 h 786"/>
                            <a:gd name="T18" fmla="*/ 25 w 749"/>
                            <a:gd name="T19" fmla="*/ 735 h 786"/>
                            <a:gd name="T20" fmla="*/ 54 w 749"/>
                            <a:gd name="T21" fmla="*/ 763 h 786"/>
                            <a:gd name="T22" fmla="*/ 127 w 749"/>
                            <a:gd name="T23" fmla="*/ 786 h 786"/>
                            <a:gd name="T24" fmla="*/ 622 w 749"/>
                            <a:gd name="T25" fmla="*/ 786 h 786"/>
                            <a:gd name="T26" fmla="*/ 696 w 749"/>
                            <a:gd name="T27" fmla="*/ 762 h 786"/>
                            <a:gd name="T28" fmla="*/ 724 w 749"/>
                            <a:gd name="T29" fmla="*/ 734 h 786"/>
                            <a:gd name="T30" fmla="*/ 749 w 749"/>
                            <a:gd name="T31" fmla="*/ 659 h 786"/>
                            <a:gd name="T32" fmla="*/ 749 w 749"/>
                            <a:gd name="T33" fmla="*/ 127 h 786"/>
                            <a:gd name="T34" fmla="*/ 375 w 749"/>
                            <a:gd name="T35" fmla="*/ 621 h 786"/>
                            <a:gd name="T36" fmla="*/ 147 w 749"/>
                            <a:gd name="T37" fmla="*/ 393 h 786"/>
                            <a:gd name="T38" fmla="*/ 375 w 749"/>
                            <a:gd name="T39" fmla="*/ 165 h 786"/>
                            <a:gd name="T40" fmla="*/ 603 w 749"/>
                            <a:gd name="T41" fmla="*/ 393 h 786"/>
                            <a:gd name="T42" fmla="*/ 375 w 749"/>
                            <a:gd name="T43" fmla="*/ 621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9" h="786">
                              <a:moveTo>
                                <a:pt x="749" y="127"/>
                              </a:moveTo>
                              <a:cubicBezTo>
                                <a:pt x="749" y="99"/>
                                <a:pt x="740" y="73"/>
                                <a:pt x="724" y="52"/>
                              </a:cubicBezTo>
                              <a:cubicBezTo>
                                <a:pt x="716" y="41"/>
                                <a:pt x="706" y="31"/>
                                <a:pt x="695" y="24"/>
                              </a:cubicBezTo>
                              <a:cubicBezTo>
                                <a:pt x="675" y="9"/>
                                <a:pt x="650" y="0"/>
                                <a:pt x="622" y="0"/>
                              </a:cubicBezTo>
                              <a:cubicBezTo>
                                <a:pt x="127" y="0"/>
                                <a:pt x="127" y="0"/>
                                <a:pt x="127" y="0"/>
                              </a:cubicBezTo>
                              <a:cubicBezTo>
                                <a:pt x="100" y="0"/>
                                <a:pt x="74" y="9"/>
                                <a:pt x="54" y="24"/>
                              </a:cubicBezTo>
                              <a:cubicBezTo>
                                <a:pt x="43" y="31"/>
                                <a:pt x="33" y="41"/>
                                <a:pt x="25" y="52"/>
                              </a:cubicBezTo>
                              <a:cubicBezTo>
                                <a:pt x="10" y="73"/>
                                <a:pt x="0" y="99"/>
                                <a:pt x="0" y="127"/>
                              </a:cubicBezTo>
                              <a:cubicBezTo>
                                <a:pt x="0" y="659"/>
                                <a:pt x="0" y="659"/>
                                <a:pt x="0" y="659"/>
                              </a:cubicBezTo>
                              <a:cubicBezTo>
                                <a:pt x="0" y="687"/>
                                <a:pt x="10" y="714"/>
                                <a:pt x="25" y="735"/>
                              </a:cubicBezTo>
                              <a:cubicBezTo>
                                <a:pt x="33" y="745"/>
                                <a:pt x="43" y="755"/>
                                <a:pt x="54" y="763"/>
                              </a:cubicBezTo>
                              <a:cubicBezTo>
                                <a:pt x="75" y="777"/>
                                <a:pt x="100" y="786"/>
                                <a:pt x="127" y="786"/>
                              </a:cubicBezTo>
                              <a:cubicBezTo>
                                <a:pt x="622" y="786"/>
                                <a:pt x="622" y="786"/>
                                <a:pt x="622" y="786"/>
                              </a:cubicBezTo>
                              <a:cubicBezTo>
                                <a:pt x="650" y="786"/>
                                <a:pt x="675" y="777"/>
                                <a:pt x="696" y="762"/>
                              </a:cubicBezTo>
                              <a:cubicBezTo>
                                <a:pt x="707" y="755"/>
                                <a:pt x="716" y="745"/>
                                <a:pt x="724" y="734"/>
                              </a:cubicBezTo>
                              <a:cubicBezTo>
                                <a:pt x="740" y="713"/>
                                <a:pt x="749" y="687"/>
                                <a:pt x="749" y="659"/>
                              </a:cubicBezTo>
                              <a:lnTo>
                                <a:pt x="749" y="127"/>
                              </a:lnTo>
                              <a:close/>
                              <a:moveTo>
                                <a:pt x="375" y="621"/>
                              </a:moveTo>
                              <a:cubicBezTo>
                                <a:pt x="249" y="621"/>
                                <a:pt x="147" y="519"/>
                                <a:pt x="147" y="393"/>
                              </a:cubicBezTo>
                              <a:cubicBezTo>
                                <a:pt x="147" y="267"/>
                                <a:pt x="249" y="165"/>
                                <a:pt x="375" y="165"/>
                              </a:cubicBezTo>
                              <a:cubicBezTo>
                                <a:pt x="501" y="165"/>
                                <a:pt x="603" y="267"/>
                                <a:pt x="603" y="393"/>
                              </a:cubicBezTo>
                              <a:cubicBezTo>
                                <a:pt x="603" y="519"/>
                                <a:pt x="501" y="621"/>
                                <a:pt x="375" y="6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64" name="Freeform 490">
                          <a:extLst>
                            <a:ext uri="{FF2B5EF4-FFF2-40B4-BE49-F238E27FC236}">
                              <a16:creationId xmlns:a16="http://schemas.microsoft.com/office/drawing/2014/main" id="{379C80A3-870B-A747-D44D-299652E4B13D}"/>
                            </a:ext>
                          </a:extLst>
                        </p:cNvPr>
                        <p:cNvSpPr/>
                        <p:nvPr/>
                      </p:nvSpPr>
                      <p:spPr bwMode="auto">
                        <a:xfrm>
                          <a:off x="7490119" y="3108093"/>
                          <a:ext cx="51634" cy="59457"/>
                        </a:xfrm>
                        <a:custGeom>
                          <a:avLst/>
                          <a:gdLst>
                            <a:gd name="T0" fmla="*/ 0 w 66"/>
                            <a:gd name="T1" fmla="*/ 76 h 76"/>
                            <a:gd name="T2" fmla="*/ 66 w 66"/>
                            <a:gd name="T3" fmla="*/ 38 h 76"/>
                            <a:gd name="T4" fmla="*/ 0 w 66"/>
                            <a:gd name="T5" fmla="*/ 0 h 76"/>
                            <a:gd name="T6" fmla="*/ 0 w 66"/>
                            <a:gd name="T7" fmla="*/ 76 h 76"/>
                          </a:gdLst>
                          <a:ahLst/>
                          <a:cxnLst>
                            <a:cxn ang="0">
                              <a:pos x="T0" y="T1"/>
                            </a:cxn>
                            <a:cxn ang="0">
                              <a:pos x="T2" y="T3"/>
                            </a:cxn>
                            <a:cxn ang="0">
                              <a:pos x="T4" y="T5"/>
                            </a:cxn>
                            <a:cxn ang="0">
                              <a:pos x="T6" y="T7"/>
                            </a:cxn>
                          </a:cxnLst>
                          <a:rect l="0" t="0" r="r" b="b"/>
                          <a:pathLst>
                            <a:path w="66" h="76">
                              <a:moveTo>
                                <a:pt x="0" y="76"/>
                              </a:moveTo>
                              <a:lnTo>
                                <a:pt x="66" y="38"/>
                              </a:lnTo>
                              <a:lnTo>
                                <a:pt x="0" y="0"/>
                              </a:lnTo>
                              <a:lnTo>
                                <a:pt x="0"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65" name="Freeform 491">
                          <a:extLst>
                            <a:ext uri="{FF2B5EF4-FFF2-40B4-BE49-F238E27FC236}">
                              <a16:creationId xmlns:a16="http://schemas.microsoft.com/office/drawing/2014/main" id="{FAF695A5-1163-D112-BC7A-3F588FDE9788}"/>
                            </a:ext>
                          </a:extLst>
                        </p:cNvPr>
                        <p:cNvSpPr/>
                        <p:nvPr/>
                      </p:nvSpPr>
                      <p:spPr bwMode="auto">
                        <a:xfrm>
                          <a:off x="6861122" y="3025165"/>
                          <a:ext cx="473312" cy="474094"/>
                        </a:xfrm>
                        <a:custGeom>
                          <a:avLst/>
                          <a:gdLst>
                            <a:gd name="T0" fmla="*/ 1701 w 1710"/>
                            <a:gd name="T1" fmla="*/ 741 h 1719"/>
                            <a:gd name="T2" fmla="*/ 1705 w 1710"/>
                            <a:gd name="T3" fmla="*/ 928 h 1719"/>
                            <a:gd name="T4" fmla="*/ 1660 w 1710"/>
                            <a:gd name="T5" fmla="*/ 1138 h 1719"/>
                            <a:gd name="T6" fmla="*/ 1487 w 1710"/>
                            <a:gd name="T7" fmla="*/ 1426 h 1719"/>
                            <a:gd name="T8" fmla="*/ 1482 w 1710"/>
                            <a:gd name="T9" fmla="*/ 1432 h 1719"/>
                            <a:gd name="T10" fmla="*/ 1377 w 1710"/>
                            <a:gd name="T11" fmla="*/ 1528 h 1719"/>
                            <a:gd name="T12" fmla="*/ 967 w 1710"/>
                            <a:gd name="T13" fmla="*/ 1699 h 1719"/>
                            <a:gd name="T14" fmla="*/ 546 w 1710"/>
                            <a:gd name="T15" fmla="*/ 1649 h 1719"/>
                            <a:gd name="T16" fmla="*/ 527 w 1710"/>
                            <a:gd name="T17" fmla="*/ 1641 h 1719"/>
                            <a:gd name="T18" fmla="*/ 32 w 1710"/>
                            <a:gd name="T19" fmla="*/ 1077 h 1719"/>
                            <a:gd name="T20" fmla="*/ 9 w 1710"/>
                            <a:gd name="T21" fmla="*/ 966 h 1719"/>
                            <a:gd name="T22" fmla="*/ 5 w 1710"/>
                            <a:gd name="T23" fmla="*/ 780 h 1719"/>
                            <a:gd name="T24" fmla="*/ 6 w 1710"/>
                            <a:gd name="T25" fmla="*/ 772 h 1719"/>
                            <a:gd name="T26" fmla="*/ 19 w 1710"/>
                            <a:gd name="T27" fmla="*/ 685 h 1719"/>
                            <a:gd name="T28" fmla="*/ 23 w 1710"/>
                            <a:gd name="T29" fmla="*/ 664 h 1719"/>
                            <a:gd name="T30" fmla="*/ 88 w 1710"/>
                            <a:gd name="T31" fmla="*/ 481 h 1719"/>
                            <a:gd name="T32" fmla="*/ 114 w 1710"/>
                            <a:gd name="T33" fmla="*/ 432 h 1719"/>
                            <a:gd name="T34" fmla="*/ 213 w 1710"/>
                            <a:gd name="T35" fmla="*/ 292 h 1719"/>
                            <a:gd name="T36" fmla="*/ 220 w 1710"/>
                            <a:gd name="T37" fmla="*/ 283 h 1719"/>
                            <a:gd name="T38" fmla="*/ 249 w 1710"/>
                            <a:gd name="T39" fmla="*/ 253 h 1719"/>
                            <a:gd name="T40" fmla="*/ 490 w 1710"/>
                            <a:gd name="T41" fmla="*/ 82 h 1719"/>
                            <a:gd name="T42" fmla="*/ 498 w 1710"/>
                            <a:gd name="T43" fmla="*/ 78 h 1719"/>
                            <a:gd name="T44" fmla="*/ 743 w 1710"/>
                            <a:gd name="T45" fmla="*/ 8 h 1719"/>
                            <a:gd name="T46" fmla="*/ 801 w 1710"/>
                            <a:gd name="T47" fmla="*/ 2 h 1719"/>
                            <a:gd name="T48" fmla="*/ 868 w 1710"/>
                            <a:gd name="T49" fmla="*/ 0 h 1719"/>
                            <a:gd name="T50" fmla="*/ 1097 w 1710"/>
                            <a:gd name="T51" fmla="*/ 35 h 1719"/>
                            <a:gd name="T52" fmla="*/ 1111 w 1710"/>
                            <a:gd name="T53" fmla="*/ 39 h 1719"/>
                            <a:gd name="T54" fmla="*/ 1632 w 1710"/>
                            <a:gd name="T55" fmla="*/ 500 h 1719"/>
                            <a:gd name="T56" fmla="*/ 1671 w 1710"/>
                            <a:gd name="T57" fmla="*/ 604 h 1719"/>
                            <a:gd name="T58" fmla="*/ 1674 w 1710"/>
                            <a:gd name="T59" fmla="*/ 613 h 1719"/>
                            <a:gd name="T60" fmla="*/ 1701 w 1710"/>
                            <a:gd name="T61" fmla="*/ 74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0" h="1719">
                              <a:moveTo>
                                <a:pt x="1701" y="741"/>
                              </a:moveTo>
                              <a:cubicBezTo>
                                <a:pt x="1709" y="804"/>
                                <a:pt x="1710" y="867"/>
                                <a:pt x="1705" y="928"/>
                              </a:cubicBezTo>
                              <a:cubicBezTo>
                                <a:pt x="1699" y="1001"/>
                                <a:pt x="1683" y="1071"/>
                                <a:pt x="1660" y="1138"/>
                              </a:cubicBezTo>
                              <a:cubicBezTo>
                                <a:pt x="1622" y="1245"/>
                                <a:pt x="1563" y="1343"/>
                                <a:pt x="1487" y="1426"/>
                              </a:cubicBezTo>
                              <a:cubicBezTo>
                                <a:pt x="1486" y="1428"/>
                                <a:pt x="1484" y="1430"/>
                                <a:pt x="1482" y="1432"/>
                              </a:cubicBezTo>
                              <a:cubicBezTo>
                                <a:pt x="1450" y="1467"/>
                                <a:pt x="1415" y="1499"/>
                                <a:pt x="1377" y="1528"/>
                              </a:cubicBezTo>
                              <a:cubicBezTo>
                                <a:pt x="1262" y="1618"/>
                                <a:pt x="1122" y="1679"/>
                                <a:pt x="967" y="1699"/>
                              </a:cubicBezTo>
                              <a:cubicBezTo>
                                <a:pt x="820" y="1719"/>
                                <a:pt x="676" y="1699"/>
                                <a:pt x="546" y="1649"/>
                              </a:cubicBezTo>
                              <a:cubicBezTo>
                                <a:pt x="540" y="1646"/>
                                <a:pt x="533" y="1644"/>
                                <a:pt x="527" y="1641"/>
                              </a:cubicBezTo>
                              <a:cubicBezTo>
                                <a:pt x="289" y="1542"/>
                                <a:pt x="102" y="1337"/>
                                <a:pt x="32" y="1077"/>
                              </a:cubicBezTo>
                              <a:cubicBezTo>
                                <a:pt x="22" y="1041"/>
                                <a:pt x="15" y="1004"/>
                                <a:pt x="9" y="966"/>
                              </a:cubicBezTo>
                              <a:cubicBezTo>
                                <a:pt x="1" y="903"/>
                                <a:pt x="0" y="840"/>
                                <a:pt x="5" y="780"/>
                              </a:cubicBezTo>
                              <a:cubicBezTo>
                                <a:pt x="5" y="777"/>
                                <a:pt x="6" y="775"/>
                                <a:pt x="6" y="772"/>
                              </a:cubicBezTo>
                              <a:cubicBezTo>
                                <a:pt x="9" y="743"/>
                                <a:pt x="13" y="714"/>
                                <a:pt x="19" y="685"/>
                              </a:cubicBezTo>
                              <a:cubicBezTo>
                                <a:pt x="20" y="678"/>
                                <a:pt x="22" y="671"/>
                                <a:pt x="23" y="664"/>
                              </a:cubicBezTo>
                              <a:cubicBezTo>
                                <a:pt x="38" y="600"/>
                                <a:pt x="60" y="539"/>
                                <a:pt x="88" y="481"/>
                              </a:cubicBezTo>
                              <a:cubicBezTo>
                                <a:pt x="96" y="464"/>
                                <a:pt x="104" y="448"/>
                                <a:pt x="114" y="432"/>
                              </a:cubicBezTo>
                              <a:cubicBezTo>
                                <a:pt x="142" y="382"/>
                                <a:pt x="175" y="335"/>
                                <a:pt x="213" y="292"/>
                              </a:cubicBezTo>
                              <a:cubicBezTo>
                                <a:pt x="215" y="289"/>
                                <a:pt x="218" y="286"/>
                                <a:pt x="220" y="283"/>
                              </a:cubicBezTo>
                              <a:cubicBezTo>
                                <a:pt x="230" y="273"/>
                                <a:pt x="239" y="263"/>
                                <a:pt x="249" y="253"/>
                              </a:cubicBezTo>
                              <a:cubicBezTo>
                                <a:pt x="318" y="183"/>
                                <a:pt x="399" y="125"/>
                                <a:pt x="490" y="82"/>
                              </a:cubicBezTo>
                              <a:cubicBezTo>
                                <a:pt x="493" y="81"/>
                                <a:pt x="496" y="80"/>
                                <a:pt x="498" y="78"/>
                              </a:cubicBezTo>
                              <a:cubicBezTo>
                                <a:pt x="574" y="44"/>
                                <a:pt x="656" y="19"/>
                                <a:pt x="743" y="8"/>
                              </a:cubicBezTo>
                              <a:cubicBezTo>
                                <a:pt x="762" y="5"/>
                                <a:pt x="782" y="3"/>
                                <a:pt x="801" y="2"/>
                              </a:cubicBezTo>
                              <a:cubicBezTo>
                                <a:pt x="823" y="1"/>
                                <a:pt x="846" y="0"/>
                                <a:pt x="868" y="0"/>
                              </a:cubicBezTo>
                              <a:cubicBezTo>
                                <a:pt x="947" y="1"/>
                                <a:pt x="1024" y="13"/>
                                <a:pt x="1097" y="35"/>
                              </a:cubicBezTo>
                              <a:cubicBezTo>
                                <a:pt x="1102" y="37"/>
                                <a:pt x="1106" y="38"/>
                                <a:pt x="1111" y="39"/>
                              </a:cubicBezTo>
                              <a:cubicBezTo>
                                <a:pt x="1340" y="112"/>
                                <a:pt x="1531" y="279"/>
                                <a:pt x="1632" y="500"/>
                              </a:cubicBezTo>
                              <a:cubicBezTo>
                                <a:pt x="1647" y="534"/>
                                <a:pt x="1660" y="568"/>
                                <a:pt x="1671" y="604"/>
                              </a:cubicBezTo>
                              <a:cubicBezTo>
                                <a:pt x="1672" y="607"/>
                                <a:pt x="1673" y="610"/>
                                <a:pt x="1674" y="613"/>
                              </a:cubicBezTo>
                              <a:cubicBezTo>
                                <a:pt x="1686" y="654"/>
                                <a:pt x="1695" y="697"/>
                                <a:pt x="1701" y="7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66" name="Freeform 493">
                          <a:extLst>
                            <a:ext uri="{FF2B5EF4-FFF2-40B4-BE49-F238E27FC236}">
                              <a16:creationId xmlns:a16="http://schemas.microsoft.com/office/drawing/2014/main" id="{7FA11830-64BF-FEA4-3594-F2A665533A27}"/>
                            </a:ext>
                          </a:extLst>
                        </p:cNvPr>
                        <p:cNvSpPr/>
                        <p:nvPr/>
                      </p:nvSpPr>
                      <p:spPr bwMode="auto">
                        <a:xfrm>
                          <a:off x="7043406" y="3034553"/>
                          <a:ext cx="281640" cy="385691"/>
                        </a:xfrm>
                        <a:custGeom>
                          <a:avLst/>
                          <a:gdLst>
                            <a:gd name="T0" fmla="*/ 977 w 1018"/>
                            <a:gd name="T1" fmla="*/ 463 h 1397"/>
                            <a:gd name="T2" fmla="*/ 453 w 1018"/>
                            <a:gd name="T3" fmla="*/ 0 h 1397"/>
                            <a:gd name="T4" fmla="*/ 371 w 1018"/>
                            <a:gd name="T5" fmla="*/ 35 h 1397"/>
                            <a:gd name="T6" fmla="*/ 361 w 1018"/>
                            <a:gd name="T7" fmla="*/ 170 h 1397"/>
                            <a:gd name="T8" fmla="*/ 190 w 1018"/>
                            <a:gd name="T9" fmla="*/ 218 h 1397"/>
                            <a:gd name="T10" fmla="*/ 169 w 1018"/>
                            <a:gd name="T11" fmla="*/ 264 h 1397"/>
                            <a:gd name="T12" fmla="*/ 138 w 1018"/>
                            <a:gd name="T13" fmla="*/ 310 h 1397"/>
                            <a:gd name="T14" fmla="*/ 118 w 1018"/>
                            <a:gd name="T15" fmla="*/ 334 h 1397"/>
                            <a:gd name="T16" fmla="*/ 242 w 1018"/>
                            <a:gd name="T17" fmla="*/ 345 h 1397"/>
                            <a:gd name="T18" fmla="*/ 353 w 1018"/>
                            <a:gd name="T19" fmla="*/ 333 h 1397"/>
                            <a:gd name="T20" fmla="*/ 380 w 1018"/>
                            <a:gd name="T21" fmla="*/ 291 h 1397"/>
                            <a:gd name="T22" fmla="*/ 419 w 1018"/>
                            <a:gd name="T23" fmla="*/ 321 h 1397"/>
                            <a:gd name="T24" fmla="*/ 485 w 1018"/>
                            <a:gd name="T25" fmla="*/ 345 h 1397"/>
                            <a:gd name="T26" fmla="*/ 547 w 1018"/>
                            <a:gd name="T27" fmla="*/ 337 h 1397"/>
                            <a:gd name="T28" fmla="*/ 585 w 1018"/>
                            <a:gd name="T29" fmla="*/ 348 h 1397"/>
                            <a:gd name="T30" fmla="*/ 551 w 1018"/>
                            <a:gd name="T31" fmla="*/ 385 h 1397"/>
                            <a:gd name="T32" fmla="*/ 466 w 1018"/>
                            <a:gd name="T33" fmla="*/ 403 h 1397"/>
                            <a:gd name="T34" fmla="*/ 409 w 1018"/>
                            <a:gd name="T35" fmla="*/ 375 h 1397"/>
                            <a:gd name="T36" fmla="*/ 333 w 1018"/>
                            <a:gd name="T37" fmla="*/ 363 h 1397"/>
                            <a:gd name="T38" fmla="*/ 146 w 1018"/>
                            <a:gd name="T39" fmla="*/ 410 h 1397"/>
                            <a:gd name="T40" fmla="*/ 121 w 1018"/>
                            <a:gd name="T41" fmla="*/ 470 h 1397"/>
                            <a:gd name="T42" fmla="*/ 15 w 1018"/>
                            <a:gd name="T43" fmla="*/ 542 h 1397"/>
                            <a:gd name="T44" fmla="*/ 32 w 1018"/>
                            <a:gd name="T45" fmla="*/ 674 h 1397"/>
                            <a:gd name="T46" fmla="*/ 102 w 1018"/>
                            <a:gd name="T47" fmla="*/ 776 h 1397"/>
                            <a:gd name="T48" fmla="*/ 259 w 1018"/>
                            <a:gd name="T49" fmla="*/ 786 h 1397"/>
                            <a:gd name="T50" fmla="*/ 331 w 1018"/>
                            <a:gd name="T51" fmla="*/ 806 h 1397"/>
                            <a:gd name="T52" fmla="*/ 340 w 1018"/>
                            <a:gd name="T53" fmla="*/ 854 h 1397"/>
                            <a:gd name="T54" fmla="*/ 400 w 1018"/>
                            <a:gd name="T55" fmla="*/ 914 h 1397"/>
                            <a:gd name="T56" fmla="*/ 431 w 1018"/>
                            <a:gd name="T57" fmla="*/ 983 h 1397"/>
                            <a:gd name="T58" fmla="*/ 472 w 1018"/>
                            <a:gd name="T59" fmla="*/ 1107 h 1397"/>
                            <a:gd name="T60" fmla="*/ 494 w 1018"/>
                            <a:gd name="T61" fmla="*/ 1172 h 1397"/>
                            <a:gd name="T62" fmla="*/ 466 w 1018"/>
                            <a:gd name="T63" fmla="*/ 1271 h 1397"/>
                            <a:gd name="T64" fmla="*/ 434 w 1018"/>
                            <a:gd name="T65" fmla="*/ 1379 h 1397"/>
                            <a:gd name="T66" fmla="*/ 552 w 1018"/>
                            <a:gd name="T67" fmla="*/ 1351 h 1397"/>
                            <a:gd name="T68" fmla="*/ 685 w 1018"/>
                            <a:gd name="T69" fmla="*/ 1273 h 1397"/>
                            <a:gd name="T70" fmla="*/ 738 w 1018"/>
                            <a:gd name="T71" fmla="*/ 1075 h 1397"/>
                            <a:gd name="T72" fmla="*/ 774 w 1018"/>
                            <a:gd name="T73" fmla="*/ 1020 h 1397"/>
                            <a:gd name="T74" fmla="*/ 777 w 1018"/>
                            <a:gd name="T75" fmla="*/ 940 h 1397"/>
                            <a:gd name="T76" fmla="*/ 752 w 1018"/>
                            <a:gd name="T77" fmla="*/ 808 h 1397"/>
                            <a:gd name="T78" fmla="*/ 782 w 1018"/>
                            <a:gd name="T79" fmla="*/ 746 h 1397"/>
                            <a:gd name="T80" fmla="*/ 796 w 1018"/>
                            <a:gd name="T81" fmla="*/ 650 h 1397"/>
                            <a:gd name="T82" fmla="*/ 792 w 1018"/>
                            <a:gd name="T83" fmla="*/ 619 h 1397"/>
                            <a:gd name="T84" fmla="*/ 731 w 1018"/>
                            <a:gd name="T85" fmla="*/ 606 h 1397"/>
                            <a:gd name="T86" fmla="*/ 680 w 1018"/>
                            <a:gd name="T87" fmla="*/ 595 h 1397"/>
                            <a:gd name="T88" fmla="*/ 626 w 1018"/>
                            <a:gd name="T89" fmla="*/ 456 h 1397"/>
                            <a:gd name="T90" fmla="*/ 763 w 1018"/>
                            <a:gd name="T91" fmla="*/ 552 h 1397"/>
                            <a:gd name="T92" fmla="*/ 826 w 1018"/>
                            <a:gd name="T93" fmla="*/ 443 h 1397"/>
                            <a:gd name="T94" fmla="*/ 760 w 1018"/>
                            <a:gd name="T95" fmla="*/ 394 h 1397"/>
                            <a:gd name="T96" fmla="*/ 828 w 1018"/>
                            <a:gd name="T97" fmla="*/ 412 h 1397"/>
                            <a:gd name="T98" fmla="*/ 874 w 1018"/>
                            <a:gd name="T99" fmla="*/ 428 h 1397"/>
                            <a:gd name="T100" fmla="*/ 921 w 1018"/>
                            <a:gd name="T101" fmla="*/ 517 h 1397"/>
                            <a:gd name="T102" fmla="*/ 946 w 1018"/>
                            <a:gd name="T103" fmla="*/ 535 h 1397"/>
                            <a:gd name="T104" fmla="*/ 1018 w 1018"/>
                            <a:gd name="T105" fmla="*/ 610 h 1397"/>
                            <a:gd name="T106" fmla="*/ 1017 w 1018"/>
                            <a:gd name="T107" fmla="*/ 568 h 1397"/>
                            <a:gd name="T108" fmla="*/ 977 w 1018"/>
                            <a:gd name="T109" fmla="*/ 463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8" h="1397">
                              <a:moveTo>
                                <a:pt x="977" y="463"/>
                              </a:moveTo>
                              <a:cubicBezTo>
                                <a:pt x="876" y="240"/>
                                <a:pt x="684" y="72"/>
                                <a:pt x="453" y="0"/>
                              </a:cubicBezTo>
                              <a:cubicBezTo>
                                <a:pt x="423" y="3"/>
                                <a:pt x="395" y="12"/>
                                <a:pt x="371" y="35"/>
                              </a:cubicBezTo>
                              <a:cubicBezTo>
                                <a:pt x="335" y="71"/>
                                <a:pt x="357" y="126"/>
                                <a:pt x="361" y="170"/>
                              </a:cubicBezTo>
                              <a:cubicBezTo>
                                <a:pt x="309" y="180"/>
                                <a:pt x="215" y="167"/>
                                <a:pt x="190" y="218"/>
                              </a:cubicBezTo>
                              <a:cubicBezTo>
                                <a:pt x="182" y="234"/>
                                <a:pt x="182" y="249"/>
                                <a:pt x="169" y="264"/>
                              </a:cubicBezTo>
                              <a:cubicBezTo>
                                <a:pt x="157" y="281"/>
                                <a:pt x="149" y="291"/>
                                <a:pt x="138" y="310"/>
                              </a:cubicBezTo>
                              <a:cubicBezTo>
                                <a:pt x="132" y="321"/>
                                <a:pt x="130" y="330"/>
                                <a:pt x="118" y="334"/>
                              </a:cubicBezTo>
                              <a:cubicBezTo>
                                <a:pt x="113" y="385"/>
                                <a:pt x="213" y="349"/>
                                <a:pt x="242" y="345"/>
                              </a:cubicBezTo>
                              <a:cubicBezTo>
                                <a:pt x="273" y="341"/>
                                <a:pt x="328" y="349"/>
                                <a:pt x="353" y="333"/>
                              </a:cubicBezTo>
                              <a:cubicBezTo>
                                <a:pt x="367" y="324"/>
                                <a:pt x="367" y="297"/>
                                <a:pt x="380" y="291"/>
                              </a:cubicBezTo>
                              <a:cubicBezTo>
                                <a:pt x="398" y="283"/>
                                <a:pt x="410" y="311"/>
                                <a:pt x="419" y="321"/>
                              </a:cubicBezTo>
                              <a:cubicBezTo>
                                <a:pt x="440" y="343"/>
                                <a:pt x="457" y="348"/>
                                <a:pt x="485" y="345"/>
                              </a:cubicBezTo>
                              <a:cubicBezTo>
                                <a:pt x="506" y="344"/>
                                <a:pt x="527" y="337"/>
                                <a:pt x="547" y="337"/>
                              </a:cubicBezTo>
                              <a:cubicBezTo>
                                <a:pt x="562" y="337"/>
                                <a:pt x="572" y="344"/>
                                <a:pt x="585" y="348"/>
                              </a:cubicBezTo>
                              <a:cubicBezTo>
                                <a:pt x="572" y="356"/>
                                <a:pt x="567" y="378"/>
                                <a:pt x="551" y="385"/>
                              </a:cubicBezTo>
                              <a:cubicBezTo>
                                <a:pt x="528" y="396"/>
                                <a:pt x="491" y="399"/>
                                <a:pt x="466" y="403"/>
                              </a:cubicBezTo>
                              <a:cubicBezTo>
                                <a:pt x="433" y="408"/>
                                <a:pt x="433" y="391"/>
                                <a:pt x="409" y="375"/>
                              </a:cubicBezTo>
                              <a:cubicBezTo>
                                <a:pt x="382" y="358"/>
                                <a:pt x="365" y="360"/>
                                <a:pt x="333" y="363"/>
                              </a:cubicBezTo>
                              <a:cubicBezTo>
                                <a:pt x="281" y="367"/>
                                <a:pt x="183" y="371"/>
                                <a:pt x="146" y="410"/>
                              </a:cubicBezTo>
                              <a:cubicBezTo>
                                <a:pt x="128" y="428"/>
                                <a:pt x="138" y="451"/>
                                <a:pt x="121" y="470"/>
                              </a:cubicBezTo>
                              <a:cubicBezTo>
                                <a:pt x="93" y="500"/>
                                <a:pt x="32" y="502"/>
                                <a:pt x="15" y="542"/>
                              </a:cubicBezTo>
                              <a:cubicBezTo>
                                <a:pt x="0" y="577"/>
                                <a:pt x="23" y="642"/>
                                <a:pt x="32" y="674"/>
                              </a:cubicBezTo>
                              <a:cubicBezTo>
                                <a:pt x="45" y="721"/>
                                <a:pt x="50" y="764"/>
                                <a:pt x="102" y="776"/>
                              </a:cubicBezTo>
                              <a:cubicBezTo>
                                <a:pt x="151" y="788"/>
                                <a:pt x="209" y="783"/>
                                <a:pt x="259" y="786"/>
                              </a:cubicBezTo>
                              <a:cubicBezTo>
                                <a:pt x="286" y="788"/>
                                <a:pt x="318" y="778"/>
                                <a:pt x="331" y="806"/>
                              </a:cubicBezTo>
                              <a:cubicBezTo>
                                <a:pt x="337" y="819"/>
                                <a:pt x="335" y="840"/>
                                <a:pt x="340" y="854"/>
                              </a:cubicBezTo>
                              <a:cubicBezTo>
                                <a:pt x="350" y="885"/>
                                <a:pt x="374" y="896"/>
                                <a:pt x="400" y="914"/>
                              </a:cubicBezTo>
                              <a:cubicBezTo>
                                <a:pt x="426" y="934"/>
                                <a:pt x="426" y="948"/>
                                <a:pt x="431" y="983"/>
                              </a:cubicBezTo>
                              <a:cubicBezTo>
                                <a:pt x="437" y="1035"/>
                                <a:pt x="446" y="1063"/>
                                <a:pt x="472" y="1107"/>
                              </a:cubicBezTo>
                              <a:cubicBezTo>
                                <a:pt x="483" y="1126"/>
                                <a:pt x="491" y="1149"/>
                                <a:pt x="494" y="1172"/>
                              </a:cubicBezTo>
                              <a:cubicBezTo>
                                <a:pt x="499" y="1212"/>
                                <a:pt x="492" y="1245"/>
                                <a:pt x="466" y="1271"/>
                              </a:cubicBezTo>
                              <a:cubicBezTo>
                                <a:pt x="434" y="1303"/>
                                <a:pt x="404" y="1339"/>
                                <a:pt x="434" y="1379"/>
                              </a:cubicBezTo>
                              <a:cubicBezTo>
                                <a:pt x="467" y="1397"/>
                                <a:pt x="527" y="1373"/>
                                <a:pt x="552" y="1351"/>
                              </a:cubicBezTo>
                              <a:cubicBezTo>
                                <a:pt x="596" y="1314"/>
                                <a:pt x="630" y="1292"/>
                                <a:pt x="685" y="1273"/>
                              </a:cubicBezTo>
                              <a:cubicBezTo>
                                <a:pt x="784" y="1239"/>
                                <a:pt x="712" y="1148"/>
                                <a:pt x="738" y="1075"/>
                              </a:cubicBezTo>
                              <a:cubicBezTo>
                                <a:pt x="746" y="1053"/>
                                <a:pt x="766" y="1040"/>
                                <a:pt x="774" y="1020"/>
                              </a:cubicBezTo>
                              <a:cubicBezTo>
                                <a:pt x="784" y="995"/>
                                <a:pt x="781" y="966"/>
                                <a:pt x="777" y="940"/>
                              </a:cubicBezTo>
                              <a:cubicBezTo>
                                <a:pt x="771" y="895"/>
                                <a:pt x="758" y="853"/>
                                <a:pt x="752" y="808"/>
                              </a:cubicBezTo>
                              <a:cubicBezTo>
                                <a:pt x="746" y="766"/>
                                <a:pt x="757" y="768"/>
                                <a:pt x="782" y="746"/>
                              </a:cubicBezTo>
                              <a:cubicBezTo>
                                <a:pt x="810" y="719"/>
                                <a:pt x="801" y="688"/>
                                <a:pt x="796" y="650"/>
                              </a:cubicBezTo>
                              <a:cubicBezTo>
                                <a:pt x="795" y="640"/>
                                <a:pt x="794" y="630"/>
                                <a:pt x="792" y="619"/>
                              </a:cubicBezTo>
                              <a:cubicBezTo>
                                <a:pt x="771" y="615"/>
                                <a:pt x="752" y="610"/>
                                <a:pt x="731" y="606"/>
                              </a:cubicBezTo>
                              <a:cubicBezTo>
                                <a:pt x="718" y="603"/>
                                <a:pt x="690" y="602"/>
                                <a:pt x="680" y="595"/>
                              </a:cubicBezTo>
                              <a:cubicBezTo>
                                <a:pt x="650" y="573"/>
                                <a:pt x="628" y="491"/>
                                <a:pt x="626" y="456"/>
                              </a:cubicBezTo>
                              <a:cubicBezTo>
                                <a:pt x="690" y="432"/>
                                <a:pt x="698" y="558"/>
                                <a:pt x="763" y="552"/>
                              </a:cubicBezTo>
                              <a:cubicBezTo>
                                <a:pt x="836" y="545"/>
                                <a:pt x="837" y="500"/>
                                <a:pt x="826" y="443"/>
                              </a:cubicBezTo>
                              <a:cubicBezTo>
                                <a:pt x="776" y="447"/>
                                <a:pt x="764" y="449"/>
                                <a:pt x="760" y="394"/>
                              </a:cubicBezTo>
                              <a:cubicBezTo>
                                <a:pt x="784" y="387"/>
                                <a:pt x="808" y="401"/>
                                <a:pt x="828" y="412"/>
                              </a:cubicBezTo>
                              <a:cubicBezTo>
                                <a:pt x="842" y="419"/>
                                <a:pt x="862" y="421"/>
                                <a:pt x="874" y="428"/>
                              </a:cubicBezTo>
                              <a:cubicBezTo>
                                <a:pt x="904" y="447"/>
                                <a:pt x="894" y="493"/>
                                <a:pt x="921" y="517"/>
                              </a:cubicBezTo>
                              <a:cubicBezTo>
                                <a:pt x="933" y="518"/>
                                <a:pt x="942" y="524"/>
                                <a:pt x="946" y="535"/>
                              </a:cubicBezTo>
                              <a:cubicBezTo>
                                <a:pt x="973" y="546"/>
                                <a:pt x="993" y="592"/>
                                <a:pt x="1018" y="610"/>
                              </a:cubicBezTo>
                              <a:cubicBezTo>
                                <a:pt x="1017" y="596"/>
                                <a:pt x="1017" y="582"/>
                                <a:pt x="1017" y="568"/>
                              </a:cubicBezTo>
                              <a:cubicBezTo>
                                <a:pt x="1006" y="532"/>
                                <a:pt x="993" y="497"/>
                                <a:pt x="977" y="4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67" name="Freeform 494">
                          <a:extLst>
                            <a:ext uri="{FF2B5EF4-FFF2-40B4-BE49-F238E27FC236}">
                              <a16:creationId xmlns:a16="http://schemas.microsoft.com/office/drawing/2014/main" id="{22510358-877A-E7D3-61E6-F79210AC173B}"/>
                            </a:ext>
                          </a:extLst>
                        </p:cNvPr>
                        <p:cNvSpPr>
                          <a:spLocks noEditPoints="1"/>
                        </p:cNvSpPr>
                        <p:nvPr/>
                      </p:nvSpPr>
                      <p:spPr bwMode="auto">
                        <a:xfrm>
                          <a:off x="7041059" y="3031424"/>
                          <a:ext cx="287899" cy="388820"/>
                        </a:xfrm>
                        <a:custGeom>
                          <a:avLst/>
                          <a:gdLst>
                            <a:gd name="T0" fmla="*/ 1027 w 1040"/>
                            <a:gd name="T1" fmla="*/ 621 h 1407"/>
                            <a:gd name="T2" fmla="*/ 837 w 1040"/>
                            <a:gd name="T3" fmla="*/ 423 h 1407"/>
                            <a:gd name="T4" fmla="*/ 835 w 1040"/>
                            <a:gd name="T5" fmla="*/ 454 h 1407"/>
                            <a:gd name="T6" fmla="*/ 635 w 1040"/>
                            <a:gd name="T7" fmla="*/ 467 h 1407"/>
                            <a:gd name="T8" fmla="*/ 805 w 1040"/>
                            <a:gd name="T9" fmla="*/ 661 h 1407"/>
                            <a:gd name="T10" fmla="*/ 783 w 1040"/>
                            <a:gd name="T11" fmla="*/ 1031 h 1407"/>
                            <a:gd name="T12" fmla="*/ 471 w 1040"/>
                            <a:gd name="T13" fmla="*/ 1396 h 1407"/>
                            <a:gd name="T14" fmla="*/ 481 w 1040"/>
                            <a:gd name="T15" fmla="*/ 1118 h 1407"/>
                            <a:gd name="T16" fmla="*/ 340 w 1040"/>
                            <a:gd name="T17" fmla="*/ 817 h 1407"/>
                            <a:gd name="T18" fmla="*/ 111 w 1040"/>
                            <a:gd name="T19" fmla="*/ 787 h 1407"/>
                            <a:gd name="T20" fmla="*/ 155 w 1040"/>
                            <a:gd name="T21" fmla="*/ 421 h 1407"/>
                            <a:gd name="T22" fmla="*/ 464 w 1040"/>
                            <a:gd name="T23" fmla="*/ 415 h 1407"/>
                            <a:gd name="T24" fmla="*/ 556 w 1040"/>
                            <a:gd name="T25" fmla="*/ 348 h 1407"/>
                            <a:gd name="T26" fmla="*/ 428 w 1040"/>
                            <a:gd name="T27" fmla="*/ 332 h 1407"/>
                            <a:gd name="T28" fmla="*/ 294 w 1040"/>
                            <a:gd name="T29" fmla="*/ 355 h 1407"/>
                            <a:gd name="T30" fmla="*/ 127 w 1040"/>
                            <a:gd name="T31" fmla="*/ 345 h 1407"/>
                            <a:gd name="T32" fmla="*/ 370 w 1040"/>
                            <a:gd name="T33" fmla="*/ 181 h 1407"/>
                            <a:gd name="T34" fmla="*/ 461 w 1040"/>
                            <a:gd name="T35" fmla="*/ 1 h 1407"/>
                            <a:gd name="T36" fmla="*/ 321 w 1040"/>
                            <a:gd name="T37" fmla="*/ 175 h 1407"/>
                            <a:gd name="T38" fmla="*/ 168 w 1040"/>
                            <a:gd name="T39" fmla="*/ 272 h 1407"/>
                            <a:gd name="T40" fmla="*/ 117 w 1040"/>
                            <a:gd name="T41" fmla="*/ 338 h 1407"/>
                            <a:gd name="T42" fmla="*/ 229 w 1040"/>
                            <a:gd name="T43" fmla="*/ 371 h 1407"/>
                            <a:gd name="T44" fmla="*/ 294 w 1040"/>
                            <a:gd name="T45" fmla="*/ 365 h 1407"/>
                            <a:gd name="T46" fmla="*/ 395 w 1040"/>
                            <a:gd name="T47" fmla="*/ 311 h 1407"/>
                            <a:gd name="T48" fmla="*/ 495 w 1040"/>
                            <a:gd name="T49" fmla="*/ 367 h 1407"/>
                            <a:gd name="T50" fmla="*/ 576 w 1040"/>
                            <a:gd name="T51" fmla="*/ 363 h 1407"/>
                            <a:gd name="T52" fmla="*/ 474 w 1040"/>
                            <a:gd name="T53" fmla="*/ 404 h 1407"/>
                            <a:gd name="T54" fmla="*/ 372 w 1040"/>
                            <a:gd name="T55" fmla="*/ 362 h 1407"/>
                            <a:gd name="T56" fmla="*/ 148 w 1040"/>
                            <a:gd name="T57" fmla="*/ 414 h 1407"/>
                            <a:gd name="T58" fmla="*/ 14 w 1040"/>
                            <a:gd name="T59" fmla="*/ 549 h 1407"/>
                            <a:gd name="T60" fmla="*/ 109 w 1040"/>
                            <a:gd name="T61" fmla="*/ 797 h 1407"/>
                            <a:gd name="T62" fmla="*/ 288 w 1040"/>
                            <a:gd name="T63" fmla="*/ 807 h 1407"/>
                            <a:gd name="T64" fmla="*/ 339 w 1040"/>
                            <a:gd name="T65" fmla="*/ 868 h 1407"/>
                            <a:gd name="T66" fmla="*/ 430 w 1040"/>
                            <a:gd name="T67" fmla="*/ 996 h 1407"/>
                            <a:gd name="T68" fmla="*/ 435 w 1040"/>
                            <a:gd name="T69" fmla="*/ 1397 h 1407"/>
                            <a:gd name="T70" fmla="*/ 568 w 1040"/>
                            <a:gd name="T71" fmla="*/ 1370 h 1407"/>
                            <a:gd name="T72" fmla="*/ 757 w 1040"/>
                            <a:gd name="T73" fmla="*/ 1089 h 1407"/>
                            <a:gd name="T74" fmla="*/ 784 w 1040"/>
                            <a:gd name="T75" fmla="*/ 883 h 1407"/>
                            <a:gd name="T76" fmla="*/ 817 w 1040"/>
                            <a:gd name="T77" fmla="*/ 673 h 1407"/>
                            <a:gd name="T78" fmla="*/ 810 w 1040"/>
                            <a:gd name="T79" fmla="*/ 622 h 1407"/>
                            <a:gd name="T80" fmla="*/ 727 w 1040"/>
                            <a:gd name="T81" fmla="*/ 605 h 1407"/>
                            <a:gd name="T82" fmla="*/ 696 w 1040"/>
                            <a:gd name="T83" fmla="*/ 516 h 1407"/>
                            <a:gd name="T84" fmla="*/ 845 w 1040"/>
                            <a:gd name="T85" fmla="*/ 452 h 1407"/>
                            <a:gd name="T86" fmla="*/ 805 w 1040"/>
                            <a:gd name="T87" fmla="*/ 445 h 1407"/>
                            <a:gd name="T88" fmla="*/ 832 w 1040"/>
                            <a:gd name="T89" fmla="*/ 432 h 1407"/>
                            <a:gd name="T90" fmla="*/ 924 w 1040"/>
                            <a:gd name="T91" fmla="*/ 535 h 1407"/>
                            <a:gd name="T92" fmla="*/ 947 w 1040"/>
                            <a:gd name="T93" fmla="*/ 554 h 1407"/>
                            <a:gd name="T94" fmla="*/ 1040 w 1040"/>
                            <a:gd name="T95" fmla="*/ 643 h 1407"/>
                            <a:gd name="T96" fmla="*/ 1035 w 1040"/>
                            <a:gd name="T97" fmla="*/ 576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0" h="1407">
                              <a:moveTo>
                                <a:pt x="462" y="11"/>
                              </a:moveTo>
                              <a:cubicBezTo>
                                <a:pt x="693" y="83"/>
                                <a:pt x="885" y="251"/>
                                <a:pt x="986" y="474"/>
                              </a:cubicBezTo>
                              <a:cubicBezTo>
                                <a:pt x="1002" y="508"/>
                                <a:pt x="1015" y="543"/>
                                <a:pt x="1026" y="579"/>
                              </a:cubicBezTo>
                              <a:cubicBezTo>
                                <a:pt x="1026" y="593"/>
                                <a:pt x="1026" y="607"/>
                                <a:pt x="1027" y="621"/>
                              </a:cubicBezTo>
                              <a:cubicBezTo>
                                <a:pt x="1002" y="603"/>
                                <a:pt x="982" y="557"/>
                                <a:pt x="955" y="546"/>
                              </a:cubicBezTo>
                              <a:cubicBezTo>
                                <a:pt x="951" y="535"/>
                                <a:pt x="942" y="529"/>
                                <a:pt x="930" y="528"/>
                              </a:cubicBezTo>
                              <a:cubicBezTo>
                                <a:pt x="903" y="504"/>
                                <a:pt x="913" y="458"/>
                                <a:pt x="883" y="439"/>
                              </a:cubicBezTo>
                              <a:cubicBezTo>
                                <a:pt x="871" y="432"/>
                                <a:pt x="851" y="430"/>
                                <a:pt x="837" y="423"/>
                              </a:cubicBezTo>
                              <a:cubicBezTo>
                                <a:pt x="821" y="414"/>
                                <a:pt x="802" y="403"/>
                                <a:pt x="783" y="403"/>
                              </a:cubicBezTo>
                              <a:cubicBezTo>
                                <a:pt x="778" y="403"/>
                                <a:pt x="774" y="404"/>
                                <a:pt x="769" y="405"/>
                              </a:cubicBezTo>
                              <a:cubicBezTo>
                                <a:pt x="772" y="447"/>
                                <a:pt x="780" y="456"/>
                                <a:pt x="805" y="456"/>
                              </a:cubicBezTo>
                              <a:cubicBezTo>
                                <a:pt x="813" y="456"/>
                                <a:pt x="823" y="455"/>
                                <a:pt x="835" y="454"/>
                              </a:cubicBezTo>
                              <a:cubicBezTo>
                                <a:pt x="846" y="511"/>
                                <a:pt x="845" y="556"/>
                                <a:pt x="772" y="563"/>
                              </a:cubicBezTo>
                              <a:cubicBezTo>
                                <a:pt x="771" y="563"/>
                                <a:pt x="769" y="563"/>
                                <a:pt x="768" y="563"/>
                              </a:cubicBezTo>
                              <a:cubicBezTo>
                                <a:pt x="712" y="563"/>
                                <a:pt x="699" y="464"/>
                                <a:pt x="650" y="464"/>
                              </a:cubicBezTo>
                              <a:cubicBezTo>
                                <a:pt x="646" y="464"/>
                                <a:pt x="641" y="465"/>
                                <a:pt x="635" y="467"/>
                              </a:cubicBezTo>
                              <a:cubicBezTo>
                                <a:pt x="637" y="502"/>
                                <a:pt x="659" y="584"/>
                                <a:pt x="689" y="606"/>
                              </a:cubicBezTo>
                              <a:cubicBezTo>
                                <a:pt x="699" y="613"/>
                                <a:pt x="727" y="614"/>
                                <a:pt x="740" y="617"/>
                              </a:cubicBezTo>
                              <a:cubicBezTo>
                                <a:pt x="761" y="621"/>
                                <a:pt x="780" y="626"/>
                                <a:pt x="801" y="630"/>
                              </a:cubicBezTo>
                              <a:cubicBezTo>
                                <a:pt x="803" y="641"/>
                                <a:pt x="804" y="651"/>
                                <a:pt x="805" y="661"/>
                              </a:cubicBezTo>
                              <a:cubicBezTo>
                                <a:pt x="810" y="699"/>
                                <a:pt x="819" y="730"/>
                                <a:pt x="791" y="757"/>
                              </a:cubicBezTo>
                              <a:cubicBezTo>
                                <a:pt x="766" y="779"/>
                                <a:pt x="755" y="777"/>
                                <a:pt x="761" y="819"/>
                              </a:cubicBezTo>
                              <a:cubicBezTo>
                                <a:pt x="767" y="864"/>
                                <a:pt x="780" y="906"/>
                                <a:pt x="786" y="951"/>
                              </a:cubicBezTo>
                              <a:cubicBezTo>
                                <a:pt x="790" y="977"/>
                                <a:pt x="793" y="1006"/>
                                <a:pt x="783" y="1031"/>
                              </a:cubicBezTo>
                              <a:cubicBezTo>
                                <a:pt x="775" y="1051"/>
                                <a:pt x="755" y="1064"/>
                                <a:pt x="747" y="1086"/>
                              </a:cubicBezTo>
                              <a:cubicBezTo>
                                <a:pt x="721" y="1159"/>
                                <a:pt x="793" y="1250"/>
                                <a:pt x="694" y="1284"/>
                              </a:cubicBezTo>
                              <a:cubicBezTo>
                                <a:pt x="639" y="1303"/>
                                <a:pt x="605" y="1325"/>
                                <a:pt x="561" y="1362"/>
                              </a:cubicBezTo>
                              <a:cubicBezTo>
                                <a:pt x="542" y="1378"/>
                                <a:pt x="503" y="1396"/>
                                <a:pt x="471" y="1396"/>
                              </a:cubicBezTo>
                              <a:cubicBezTo>
                                <a:pt x="461" y="1396"/>
                                <a:pt x="451" y="1395"/>
                                <a:pt x="443" y="1390"/>
                              </a:cubicBezTo>
                              <a:cubicBezTo>
                                <a:pt x="413" y="1350"/>
                                <a:pt x="443" y="1314"/>
                                <a:pt x="475" y="1282"/>
                              </a:cubicBezTo>
                              <a:cubicBezTo>
                                <a:pt x="501" y="1256"/>
                                <a:pt x="508" y="1223"/>
                                <a:pt x="503" y="1183"/>
                              </a:cubicBezTo>
                              <a:cubicBezTo>
                                <a:pt x="500" y="1160"/>
                                <a:pt x="492" y="1137"/>
                                <a:pt x="481" y="1118"/>
                              </a:cubicBezTo>
                              <a:cubicBezTo>
                                <a:pt x="455" y="1074"/>
                                <a:pt x="446" y="1046"/>
                                <a:pt x="440" y="994"/>
                              </a:cubicBezTo>
                              <a:cubicBezTo>
                                <a:pt x="435" y="959"/>
                                <a:pt x="435" y="945"/>
                                <a:pt x="409" y="925"/>
                              </a:cubicBezTo>
                              <a:cubicBezTo>
                                <a:pt x="383" y="907"/>
                                <a:pt x="359" y="896"/>
                                <a:pt x="349" y="865"/>
                              </a:cubicBezTo>
                              <a:cubicBezTo>
                                <a:pt x="344" y="851"/>
                                <a:pt x="346" y="830"/>
                                <a:pt x="340" y="817"/>
                              </a:cubicBezTo>
                              <a:cubicBezTo>
                                <a:pt x="332" y="799"/>
                                <a:pt x="316" y="797"/>
                                <a:pt x="299" y="797"/>
                              </a:cubicBezTo>
                              <a:cubicBezTo>
                                <a:pt x="291" y="797"/>
                                <a:pt x="283" y="797"/>
                                <a:pt x="275" y="797"/>
                              </a:cubicBezTo>
                              <a:cubicBezTo>
                                <a:pt x="273" y="797"/>
                                <a:pt x="270" y="797"/>
                                <a:pt x="268" y="797"/>
                              </a:cubicBezTo>
                              <a:cubicBezTo>
                                <a:pt x="218" y="794"/>
                                <a:pt x="160" y="799"/>
                                <a:pt x="111" y="787"/>
                              </a:cubicBezTo>
                              <a:cubicBezTo>
                                <a:pt x="59" y="775"/>
                                <a:pt x="54" y="732"/>
                                <a:pt x="41" y="685"/>
                              </a:cubicBezTo>
                              <a:cubicBezTo>
                                <a:pt x="32" y="653"/>
                                <a:pt x="9" y="588"/>
                                <a:pt x="24" y="553"/>
                              </a:cubicBezTo>
                              <a:cubicBezTo>
                                <a:pt x="41" y="513"/>
                                <a:pt x="102" y="511"/>
                                <a:pt x="130" y="481"/>
                              </a:cubicBezTo>
                              <a:cubicBezTo>
                                <a:pt x="147" y="462"/>
                                <a:pt x="137" y="439"/>
                                <a:pt x="155" y="421"/>
                              </a:cubicBezTo>
                              <a:cubicBezTo>
                                <a:pt x="192" y="382"/>
                                <a:pt x="290" y="378"/>
                                <a:pt x="342" y="374"/>
                              </a:cubicBezTo>
                              <a:cubicBezTo>
                                <a:pt x="353" y="373"/>
                                <a:pt x="363" y="372"/>
                                <a:pt x="372" y="372"/>
                              </a:cubicBezTo>
                              <a:cubicBezTo>
                                <a:pt x="388" y="372"/>
                                <a:pt x="401" y="375"/>
                                <a:pt x="418" y="386"/>
                              </a:cubicBezTo>
                              <a:cubicBezTo>
                                <a:pt x="439" y="400"/>
                                <a:pt x="441" y="415"/>
                                <a:pt x="464" y="415"/>
                              </a:cubicBezTo>
                              <a:cubicBezTo>
                                <a:pt x="467" y="415"/>
                                <a:pt x="471" y="414"/>
                                <a:pt x="475" y="414"/>
                              </a:cubicBezTo>
                              <a:cubicBezTo>
                                <a:pt x="500" y="410"/>
                                <a:pt x="537" y="407"/>
                                <a:pt x="560" y="396"/>
                              </a:cubicBezTo>
                              <a:cubicBezTo>
                                <a:pt x="576" y="389"/>
                                <a:pt x="581" y="367"/>
                                <a:pt x="594" y="359"/>
                              </a:cubicBezTo>
                              <a:cubicBezTo>
                                <a:pt x="581" y="355"/>
                                <a:pt x="571" y="348"/>
                                <a:pt x="556" y="348"/>
                              </a:cubicBezTo>
                              <a:cubicBezTo>
                                <a:pt x="556" y="348"/>
                                <a:pt x="555" y="348"/>
                                <a:pt x="555" y="348"/>
                              </a:cubicBezTo>
                              <a:cubicBezTo>
                                <a:pt x="535" y="348"/>
                                <a:pt x="514" y="355"/>
                                <a:pt x="494" y="356"/>
                              </a:cubicBezTo>
                              <a:cubicBezTo>
                                <a:pt x="490" y="357"/>
                                <a:pt x="486" y="357"/>
                                <a:pt x="483" y="357"/>
                              </a:cubicBezTo>
                              <a:cubicBezTo>
                                <a:pt x="461" y="357"/>
                                <a:pt x="446" y="350"/>
                                <a:pt x="428" y="332"/>
                              </a:cubicBezTo>
                              <a:cubicBezTo>
                                <a:pt x="420" y="324"/>
                                <a:pt x="410" y="301"/>
                                <a:pt x="395" y="301"/>
                              </a:cubicBezTo>
                              <a:cubicBezTo>
                                <a:pt x="393" y="301"/>
                                <a:pt x="391" y="301"/>
                                <a:pt x="389" y="302"/>
                              </a:cubicBezTo>
                              <a:cubicBezTo>
                                <a:pt x="376" y="308"/>
                                <a:pt x="376" y="335"/>
                                <a:pt x="362" y="344"/>
                              </a:cubicBezTo>
                              <a:cubicBezTo>
                                <a:pt x="347" y="354"/>
                                <a:pt x="320" y="355"/>
                                <a:pt x="294" y="355"/>
                              </a:cubicBezTo>
                              <a:cubicBezTo>
                                <a:pt x="290" y="355"/>
                                <a:pt x="286" y="355"/>
                                <a:pt x="282" y="355"/>
                              </a:cubicBezTo>
                              <a:cubicBezTo>
                                <a:pt x="271" y="355"/>
                                <a:pt x="260" y="355"/>
                                <a:pt x="251" y="356"/>
                              </a:cubicBezTo>
                              <a:cubicBezTo>
                                <a:pt x="234" y="358"/>
                                <a:pt x="191" y="372"/>
                                <a:pt x="161" y="372"/>
                              </a:cubicBezTo>
                              <a:cubicBezTo>
                                <a:pt x="140" y="372"/>
                                <a:pt x="125" y="366"/>
                                <a:pt x="127" y="345"/>
                              </a:cubicBezTo>
                              <a:cubicBezTo>
                                <a:pt x="139" y="341"/>
                                <a:pt x="141" y="332"/>
                                <a:pt x="147" y="321"/>
                              </a:cubicBezTo>
                              <a:cubicBezTo>
                                <a:pt x="158" y="302"/>
                                <a:pt x="166" y="292"/>
                                <a:pt x="178" y="275"/>
                              </a:cubicBezTo>
                              <a:cubicBezTo>
                                <a:pt x="191" y="260"/>
                                <a:pt x="191" y="245"/>
                                <a:pt x="199" y="229"/>
                              </a:cubicBezTo>
                              <a:cubicBezTo>
                                <a:pt x="224" y="178"/>
                                <a:pt x="318" y="191"/>
                                <a:pt x="370" y="181"/>
                              </a:cubicBezTo>
                              <a:cubicBezTo>
                                <a:pt x="366" y="137"/>
                                <a:pt x="344" y="82"/>
                                <a:pt x="380" y="46"/>
                              </a:cubicBezTo>
                              <a:cubicBezTo>
                                <a:pt x="404" y="23"/>
                                <a:pt x="432" y="14"/>
                                <a:pt x="462" y="11"/>
                              </a:cubicBezTo>
                              <a:moveTo>
                                <a:pt x="463" y="0"/>
                              </a:moveTo>
                              <a:cubicBezTo>
                                <a:pt x="461" y="1"/>
                                <a:pt x="461" y="1"/>
                                <a:pt x="461" y="1"/>
                              </a:cubicBezTo>
                              <a:cubicBezTo>
                                <a:pt x="425" y="4"/>
                                <a:pt x="396" y="17"/>
                                <a:pt x="373" y="39"/>
                              </a:cubicBezTo>
                              <a:cubicBezTo>
                                <a:pt x="341" y="70"/>
                                <a:pt x="349" y="113"/>
                                <a:pt x="355" y="150"/>
                              </a:cubicBezTo>
                              <a:cubicBezTo>
                                <a:pt x="356" y="158"/>
                                <a:pt x="357" y="165"/>
                                <a:pt x="358" y="173"/>
                              </a:cubicBezTo>
                              <a:cubicBezTo>
                                <a:pt x="347" y="174"/>
                                <a:pt x="334" y="175"/>
                                <a:pt x="321" y="175"/>
                              </a:cubicBezTo>
                              <a:cubicBezTo>
                                <a:pt x="269" y="178"/>
                                <a:pt x="211" y="182"/>
                                <a:pt x="190" y="225"/>
                              </a:cubicBezTo>
                              <a:cubicBezTo>
                                <a:pt x="187" y="231"/>
                                <a:pt x="185" y="237"/>
                                <a:pt x="183" y="243"/>
                              </a:cubicBezTo>
                              <a:cubicBezTo>
                                <a:pt x="180" y="253"/>
                                <a:pt x="177" y="261"/>
                                <a:pt x="170" y="269"/>
                              </a:cubicBezTo>
                              <a:cubicBezTo>
                                <a:pt x="168" y="272"/>
                                <a:pt x="168" y="272"/>
                                <a:pt x="168" y="272"/>
                              </a:cubicBezTo>
                              <a:cubicBezTo>
                                <a:pt x="157" y="286"/>
                                <a:pt x="149" y="297"/>
                                <a:pt x="138" y="316"/>
                              </a:cubicBezTo>
                              <a:cubicBezTo>
                                <a:pt x="137" y="318"/>
                                <a:pt x="136" y="320"/>
                                <a:pt x="135" y="322"/>
                              </a:cubicBezTo>
                              <a:cubicBezTo>
                                <a:pt x="131" y="331"/>
                                <a:pt x="129" y="334"/>
                                <a:pt x="123" y="336"/>
                              </a:cubicBezTo>
                              <a:cubicBezTo>
                                <a:pt x="117" y="338"/>
                                <a:pt x="117" y="338"/>
                                <a:pt x="117" y="338"/>
                              </a:cubicBezTo>
                              <a:cubicBezTo>
                                <a:pt x="117" y="345"/>
                                <a:pt x="117" y="345"/>
                                <a:pt x="117" y="345"/>
                              </a:cubicBezTo>
                              <a:cubicBezTo>
                                <a:pt x="116" y="355"/>
                                <a:pt x="118" y="364"/>
                                <a:pt x="124" y="370"/>
                              </a:cubicBezTo>
                              <a:cubicBezTo>
                                <a:pt x="132" y="378"/>
                                <a:pt x="144" y="382"/>
                                <a:pt x="161" y="382"/>
                              </a:cubicBezTo>
                              <a:cubicBezTo>
                                <a:pt x="182" y="382"/>
                                <a:pt x="208" y="376"/>
                                <a:pt x="229" y="371"/>
                              </a:cubicBezTo>
                              <a:cubicBezTo>
                                <a:pt x="239" y="369"/>
                                <a:pt x="247" y="367"/>
                                <a:pt x="253" y="366"/>
                              </a:cubicBezTo>
                              <a:cubicBezTo>
                                <a:pt x="261" y="365"/>
                                <a:pt x="272" y="365"/>
                                <a:pt x="282" y="365"/>
                              </a:cubicBezTo>
                              <a:cubicBezTo>
                                <a:pt x="288" y="365"/>
                                <a:pt x="288" y="365"/>
                                <a:pt x="288" y="365"/>
                              </a:cubicBezTo>
                              <a:cubicBezTo>
                                <a:pt x="294" y="365"/>
                                <a:pt x="294" y="365"/>
                                <a:pt x="294" y="365"/>
                              </a:cubicBezTo>
                              <a:cubicBezTo>
                                <a:pt x="323" y="365"/>
                                <a:pt x="350" y="364"/>
                                <a:pt x="367" y="353"/>
                              </a:cubicBezTo>
                              <a:cubicBezTo>
                                <a:pt x="378" y="346"/>
                                <a:pt x="382" y="335"/>
                                <a:pt x="385" y="325"/>
                              </a:cubicBezTo>
                              <a:cubicBezTo>
                                <a:pt x="387" y="320"/>
                                <a:pt x="390" y="312"/>
                                <a:pt x="393" y="311"/>
                              </a:cubicBezTo>
                              <a:cubicBezTo>
                                <a:pt x="394" y="311"/>
                                <a:pt x="394" y="311"/>
                                <a:pt x="395" y="311"/>
                              </a:cubicBezTo>
                              <a:cubicBezTo>
                                <a:pt x="400" y="311"/>
                                <a:pt x="407" y="321"/>
                                <a:pt x="412" y="328"/>
                              </a:cubicBezTo>
                              <a:cubicBezTo>
                                <a:pt x="415" y="332"/>
                                <a:pt x="418" y="336"/>
                                <a:pt x="421" y="339"/>
                              </a:cubicBezTo>
                              <a:cubicBezTo>
                                <a:pt x="440" y="359"/>
                                <a:pt x="458" y="367"/>
                                <a:pt x="483" y="367"/>
                              </a:cubicBezTo>
                              <a:cubicBezTo>
                                <a:pt x="487" y="367"/>
                                <a:pt x="491" y="367"/>
                                <a:pt x="495" y="367"/>
                              </a:cubicBezTo>
                              <a:cubicBezTo>
                                <a:pt x="504" y="366"/>
                                <a:pt x="513" y="364"/>
                                <a:pt x="522" y="363"/>
                              </a:cubicBezTo>
                              <a:cubicBezTo>
                                <a:pt x="534" y="360"/>
                                <a:pt x="544" y="358"/>
                                <a:pt x="555" y="358"/>
                              </a:cubicBezTo>
                              <a:cubicBezTo>
                                <a:pt x="556" y="358"/>
                                <a:pt x="556" y="358"/>
                                <a:pt x="556" y="358"/>
                              </a:cubicBezTo>
                              <a:cubicBezTo>
                                <a:pt x="563" y="358"/>
                                <a:pt x="569" y="361"/>
                                <a:pt x="576" y="363"/>
                              </a:cubicBezTo>
                              <a:cubicBezTo>
                                <a:pt x="574" y="365"/>
                                <a:pt x="573" y="368"/>
                                <a:pt x="571" y="370"/>
                              </a:cubicBezTo>
                              <a:cubicBezTo>
                                <a:pt x="566" y="377"/>
                                <a:pt x="562" y="384"/>
                                <a:pt x="556" y="387"/>
                              </a:cubicBezTo>
                              <a:cubicBezTo>
                                <a:pt x="540" y="394"/>
                                <a:pt x="516" y="398"/>
                                <a:pt x="494" y="401"/>
                              </a:cubicBezTo>
                              <a:cubicBezTo>
                                <a:pt x="487" y="402"/>
                                <a:pt x="480" y="403"/>
                                <a:pt x="474" y="404"/>
                              </a:cubicBezTo>
                              <a:cubicBezTo>
                                <a:pt x="470" y="404"/>
                                <a:pt x="466" y="405"/>
                                <a:pt x="464" y="405"/>
                              </a:cubicBezTo>
                              <a:cubicBezTo>
                                <a:pt x="454" y="405"/>
                                <a:pt x="450" y="401"/>
                                <a:pt x="443" y="394"/>
                              </a:cubicBezTo>
                              <a:cubicBezTo>
                                <a:pt x="438" y="389"/>
                                <a:pt x="432" y="383"/>
                                <a:pt x="424" y="378"/>
                              </a:cubicBezTo>
                              <a:cubicBezTo>
                                <a:pt x="406" y="367"/>
                                <a:pt x="391" y="362"/>
                                <a:pt x="372" y="362"/>
                              </a:cubicBezTo>
                              <a:cubicBezTo>
                                <a:pt x="364" y="362"/>
                                <a:pt x="356" y="363"/>
                                <a:pt x="346" y="363"/>
                              </a:cubicBezTo>
                              <a:cubicBezTo>
                                <a:pt x="341" y="364"/>
                                <a:pt x="341" y="364"/>
                                <a:pt x="341" y="364"/>
                              </a:cubicBezTo>
                              <a:cubicBezTo>
                                <a:pt x="336" y="364"/>
                                <a:pt x="330" y="365"/>
                                <a:pt x="324" y="365"/>
                              </a:cubicBezTo>
                              <a:cubicBezTo>
                                <a:pt x="269" y="369"/>
                                <a:pt x="184" y="376"/>
                                <a:pt x="148" y="414"/>
                              </a:cubicBezTo>
                              <a:cubicBezTo>
                                <a:pt x="136" y="425"/>
                                <a:pt x="134" y="438"/>
                                <a:pt x="132" y="450"/>
                              </a:cubicBezTo>
                              <a:cubicBezTo>
                                <a:pt x="130" y="459"/>
                                <a:pt x="129" y="467"/>
                                <a:pt x="123" y="474"/>
                              </a:cubicBezTo>
                              <a:cubicBezTo>
                                <a:pt x="112" y="485"/>
                                <a:pt x="96" y="492"/>
                                <a:pt x="78" y="500"/>
                              </a:cubicBezTo>
                              <a:cubicBezTo>
                                <a:pt x="52" y="511"/>
                                <a:pt x="26" y="522"/>
                                <a:pt x="14" y="549"/>
                              </a:cubicBezTo>
                              <a:cubicBezTo>
                                <a:pt x="0" y="582"/>
                                <a:pt x="16" y="636"/>
                                <a:pt x="27" y="672"/>
                              </a:cubicBezTo>
                              <a:cubicBezTo>
                                <a:pt x="29" y="678"/>
                                <a:pt x="30" y="683"/>
                                <a:pt x="31" y="688"/>
                              </a:cubicBezTo>
                              <a:cubicBezTo>
                                <a:pt x="33" y="693"/>
                                <a:pt x="34" y="698"/>
                                <a:pt x="36" y="703"/>
                              </a:cubicBezTo>
                              <a:cubicBezTo>
                                <a:pt x="46" y="745"/>
                                <a:pt x="57" y="785"/>
                                <a:pt x="109" y="797"/>
                              </a:cubicBezTo>
                              <a:cubicBezTo>
                                <a:pt x="143" y="805"/>
                                <a:pt x="182" y="806"/>
                                <a:pt x="219" y="806"/>
                              </a:cubicBezTo>
                              <a:cubicBezTo>
                                <a:pt x="236" y="806"/>
                                <a:pt x="252" y="806"/>
                                <a:pt x="267" y="807"/>
                              </a:cubicBezTo>
                              <a:cubicBezTo>
                                <a:pt x="270" y="807"/>
                                <a:pt x="272" y="807"/>
                                <a:pt x="275" y="807"/>
                              </a:cubicBezTo>
                              <a:cubicBezTo>
                                <a:pt x="279" y="807"/>
                                <a:pt x="283" y="807"/>
                                <a:pt x="288" y="807"/>
                              </a:cubicBezTo>
                              <a:cubicBezTo>
                                <a:pt x="292" y="807"/>
                                <a:pt x="295" y="807"/>
                                <a:pt x="299" y="807"/>
                              </a:cubicBezTo>
                              <a:cubicBezTo>
                                <a:pt x="317" y="807"/>
                                <a:pt x="326" y="811"/>
                                <a:pt x="330" y="821"/>
                              </a:cubicBezTo>
                              <a:cubicBezTo>
                                <a:pt x="333" y="827"/>
                                <a:pt x="334" y="835"/>
                                <a:pt x="335" y="844"/>
                              </a:cubicBezTo>
                              <a:cubicBezTo>
                                <a:pt x="336" y="852"/>
                                <a:pt x="336" y="860"/>
                                <a:pt x="339" y="868"/>
                              </a:cubicBezTo>
                              <a:cubicBezTo>
                                <a:pt x="349" y="897"/>
                                <a:pt x="369" y="910"/>
                                <a:pt x="390" y="925"/>
                              </a:cubicBezTo>
                              <a:cubicBezTo>
                                <a:pt x="394" y="927"/>
                                <a:pt x="398" y="931"/>
                                <a:pt x="403" y="934"/>
                              </a:cubicBezTo>
                              <a:cubicBezTo>
                                <a:pt x="424" y="949"/>
                                <a:pt x="425" y="959"/>
                                <a:pt x="428" y="987"/>
                              </a:cubicBezTo>
                              <a:cubicBezTo>
                                <a:pt x="429" y="990"/>
                                <a:pt x="429" y="993"/>
                                <a:pt x="430" y="996"/>
                              </a:cubicBezTo>
                              <a:cubicBezTo>
                                <a:pt x="437" y="1051"/>
                                <a:pt x="446" y="1079"/>
                                <a:pt x="472" y="1123"/>
                              </a:cubicBezTo>
                              <a:cubicBezTo>
                                <a:pt x="483" y="1141"/>
                                <a:pt x="490" y="1163"/>
                                <a:pt x="493" y="1185"/>
                              </a:cubicBezTo>
                              <a:cubicBezTo>
                                <a:pt x="498" y="1224"/>
                                <a:pt x="490" y="1253"/>
                                <a:pt x="468" y="1275"/>
                              </a:cubicBezTo>
                              <a:cubicBezTo>
                                <a:pt x="443" y="1300"/>
                                <a:pt x="397" y="1346"/>
                                <a:pt x="435" y="1397"/>
                              </a:cubicBezTo>
                              <a:cubicBezTo>
                                <a:pt x="437" y="1398"/>
                                <a:pt x="437" y="1398"/>
                                <a:pt x="437" y="1398"/>
                              </a:cubicBezTo>
                              <a:cubicBezTo>
                                <a:pt x="439" y="1399"/>
                                <a:pt x="439" y="1399"/>
                                <a:pt x="439" y="1399"/>
                              </a:cubicBezTo>
                              <a:cubicBezTo>
                                <a:pt x="448" y="1404"/>
                                <a:pt x="458" y="1407"/>
                                <a:pt x="471" y="1407"/>
                              </a:cubicBezTo>
                              <a:cubicBezTo>
                                <a:pt x="506" y="1407"/>
                                <a:pt x="547" y="1388"/>
                                <a:pt x="568" y="1370"/>
                              </a:cubicBezTo>
                              <a:cubicBezTo>
                                <a:pt x="609" y="1335"/>
                                <a:pt x="642" y="1312"/>
                                <a:pt x="697" y="1293"/>
                              </a:cubicBezTo>
                              <a:cubicBezTo>
                                <a:pt x="729" y="1283"/>
                                <a:pt x="747" y="1265"/>
                                <a:pt x="755" y="1240"/>
                              </a:cubicBezTo>
                              <a:cubicBezTo>
                                <a:pt x="761" y="1218"/>
                                <a:pt x="758" y="1195"/>
                                <a:pt x="755" y="1170"/>
                              </a:cubicBezTo>
                              <a:cubicBezTo>
                                <a:pt x="751" y="1142"/>
                                <a:pt x="748" y="1114"/>
                                <a:pt x="757" y="1089"/>
                              </a:cubicBezTo>
                              <a:cubicBezTo>
                                <a:pt x="761" y="1080"/>
                                <a:pt x="767" y="1072"/>
                                <a:pt x="774" y="1063"/>
                              </a:cubicBezTo>
                              <a:cubicBezTo>
                                <a:pt x="781" y="1055"/>
                                <a:pt x="788" y="1046"/>
                                <a:pt x="793" y="1035"/>
                              </a:cubicBezTo>
                              <a:cubicBezTo>
                                <a:pt x="803" y="1008"/>
                                <a:pt x="800" y="977"/>
                                <a:pt x="797" y="950"/>
                              </a:cubicBezTo>
                              <a:cubicBezTo>
                                <a:pt x="793" y="927"/>
                                <a:pt x="788" y="905"/>
                                <a:pt x="784" y="883"/>
                              </a:cubicBezTo>
                              <a:cubicBezTo>
                                <a:pt x="779" y="862"/>
                                <a:pt x="774" y="839"/>
                                <a:pt x="771" y="817"/>
                              </a:cubicBezTo>
                              <a:cubicBezTo>
                                <a:pt x="767" y="789"/>
                                <a:pt x="770" y="787"/>
                                <a:pt x="784" y="775"/>
                              </a:cubicBezTo>
                              <a:cubicBezTo>
                                <a:pt x="788" y="772"/>
                                <a:pt x="793" y="769"/>
                                <a:pt x="798" y="764"/>
                              </a:cubicBezTo>
                              <a:cubicBezTo>
                                <a:pt x="827" y="737"/>
                                <a:pt x="822" y="706"/>
                                <a:pt x="817" y="673"/>
                              </a:cubicBezTo>
                              <a:cubicBezTo>
                                <a:pt x="817" y="669"/>
                                <a:pt x="816" y="665"/>
                                <a:pt x="816" y="660"/>
                              </a:cubicBezTo>
                              <a:cubicBezTo>
                                <a:pt x="815" y="657"/>
                                <a:pt x="815" y="657"/>
                                <a:pt x="815" y="657"/>
                              </a:cubicBezTo>
                              <a:cubicBezTo>
                                <a:pt x="814" y="648"/>
                                <a:pt x="813" y="638"/>
                                <a:pt x="811" y="629"/>
                              </a:cubicBezTo>
                              <a:cubicBezTo>
                                <a:pt x="810" y="622"/>
                                <a:pt x="810" y="622"/>
                                <a:pt x="810" y="622"/>
                              </a:cubicBezTo>
                              <a:cubicBezTo>
                                <a:pt x="803" y="621"/>
                                <a:pt x="803" y="621"/>
                                <a:pt x="803" y="621"/>
                              </a:cubicBezTo>
                              <a:cubicBezTo>
                                <a:pt x="784" y="616"/>
                                <a:pt x="767" y="612"/>
                                <a:pt x="748" y="608"/>
                              </a:cubicBezTo>
                              <a:cubicBezTo>
                                <a:pt x="742" y="607"/>
                                <a:pt x="742" y="607"/>
                                <a:pt x="742" y="607"/>
                              </a:cubicBezTo>
                              <a:cubicBezTo>
                                <a:pt x="738" y="606"/>
                                <a:pt x="733" y="605"/>
                                <a:pt x="727" y="605"/>
                              </a:cubicBezTo>
                              <a:cubicBezTo>
                                <a:pt x="717" y="603"/>
                                <a:pt x="700" y="601"/>
                                <a:pt x="695" y="598"/>
                              </a:cubicBezTo>
                              <a:cubicBezTo>
                                <a:pt x="671" y="580"/>
                                <a:pt x="650" y="511"/>
                                <a:pt x="646" y="474"/>
                              </a:cubicBezTo>
                              <a:cubicBezTo>
                                <a:pt x="647" y="474"/>
                                <a:pt x="649" y="474"/>
                                <a:pt x="650" y="474"/>
                              </a:cubicBezTo>
                              <a:cubicBezTo>
                                <a:pt x="669" y="474"/>
                                <a:pt x="682" y="495"/>
                                <a:pt x="696" y="516"/>
                              </a:cubicBezTo>
                              <a:cubicBezTo>
                                <a:pt x="714" y="543"/>
                                <a:pt x="733" y="573"/>
                                <a:pt x="768" y="573"/>
                              </a:cubicBezTo>
                              <a:cubicBezTo>
                                <a:pt x="770" y="573"/>
                                <a:pt x="771" y="573"/>
                                <a:pt x="773" y="573"/>
                              </a:cubicBezTo>
                              <a:cubicBezTo>
                                <a:pt x="804" y="570"/>
                                <a:pt x="825" y="561"/>
                                <a:pt x="837" y="544"/>
                              </a:cubicBezTo>
                              <a:cubicBezTo>
                                <a:pt x="854" y="522"/>
                                <a:pt x="852" y="491"/>
                                <a:pt x="845" y="452"/>
                              </a:cubicBezTo>
                              <a:cubicBezTo>
                                <a:pt x="843" y="443"/>
                                <a:pt x="843" y="443"/>
                                <a:pt x="843" y="443"/>
                              </a:cubicBezTo>
                              <a:cubicBezTo>
                                <a:pt x="834" y="444"/>
                                <a:pt x="834" y="444"/>
                                <a:pt x="834" y="444"/>
                              </a:cubicBezTo>
                              <a:cubicBezTo>
                                <a:pt x="830" y="444"/>
                                <a:pt x="830" y="444"/>
                                <a:pt x="830" y="444"/>
                              </a:cubicBezTo>
                              <a:cubicBezTo>
                                <a:pt x="820" y="445"/>
                                <a:pt x="812" y="445"/>
                                <a:pt x="805" y="445"/>
                              </a:cubicBezTo>
                              <a:cubicBezTo>
                                <a:pt x="790" y="445"/>
                                <a:pt x="784" y="445"/>
                                <a:pt x="780" y="413"/>
                              </a:cubicBezTo>
                              <a:cubicBezTo>
                                <a:pt x="781" y="413"/>
                                <a:pt x="782" y="413"/>
                                <a:pt x="783" y="413"/>
                              </a:cubicBezTo>
                              <a:cubicBezTo>
                                <a:pt x="798" y="413"/>
                                <a:pt x="815" y="422"/>
                                <a:pt x="829" y="430"/>
                              </a:cubicBezTo>
                              <a:cubicBezTo>
                                <a:pt x="832" y="432"/>
                                <a:pt x="832" y="432"/>
                                <a:pt x="832" y="432"/>
                              </a:cubicBezTo>
                              <a:cubicBezTo>
                                <a:pt x="840" y="436"/>
                                <a:pt x="849" y="438"/>
                                <a:pt x="857" y="441"/>
                              </a:cubicBezTo>
                              <a:cubicBezTo>
                                <a:pt x="865" y="443"/>
                                <a:pt x="872" y="445"/>
                                <a:pt x="877" y="448"/>
                              </a:cubicBezTo>
                              <a:cubicBezTo>
                                <a:pt x="890" y="456"/>
                                <a:pt x="894" y="470"/>
                                <a:pt x="899" y="487"/>
                              </a:cubicBezTo>
                              <a:cubicBezTo>
                                <a:pt x="903" y="503"/>
                                <a:pt x="908" y="522"/>
                                <a:pt x="924" y="535"/>
                              </a:cubicBezTo>
                              <a:cubicBezTo>
                                <a:pt x="926" y="538"/>
                                <a:pt x="926" y="538"/>
                                <a:pt x="926" y="538"/>
                              </a:cubicBezTo>
                              <a:cubicBezTo>
                                <a:pt x="929" y="538"/>
                                <a:pt x="929" y="538"/>
                                <a:pt x="929" y="538"/>
                              </a:cubicBezTo>
                              <a:cubicBezTo>
                                <a:pt x="937" y="539"/>
                                <a:pt x="942" y="543"/>
                                <a:pt x="945" y="550"/>
                              </a:cubicBezTo>
                              <a:cubicBezTo>
                                <a:pt x="947" y="554"/>
                                <a:pt x="947" y="554"/>
                                <a:pt x="947" y="554"/>
                              </a:cubicBezTo>
                              <a:cubicBezTo>
                                <a:pt x="951" y="556"/>
                                <a:pt x="951" y="556"/>
                                <a:pt x="951" y="556"/>
                              </a:cubicBezTo>
                              <a:cubicBezTo>
                                <a:pt x="964" y="561"/>
                                <a:pt x="976" y="577"/>
                                <a:pt x="988" y="593"/>
                              </a:cubicBezTo>
                              <a:cubicBezTo>
                                <a:pt x="998" y="606"/>
                                <a:pt x="1009" y="620"/>
                                <a:pt x="1021" y="629"/>
                              </a:cubicBezTo>
                              <a:cubicBezTo>
                                <a:pt x="1040" y="643"/>
                                <a:pt x="1040" y="643"/>
                                <a:pt x="1040" y="643"/>
                              </a:cubicBezTo>
                              <a:cubicBezTo>
                                <a:pt x="1037" y="620"/>
                                <a:pt x="1037" y="620"/>
                                <a:pt x="1037" y="620"/>
                              </a:cubicBezTo>
                              <a:cubicBezTo>
                                <a:pt x="1036" y="606"/>
                                <a:pt x="1036" y="592"/>
                                <a:pt x="1036" y="579"/>
                              </a:cubicBezTo>
                              <a:cubicBezTo>
                                <a:pt x="1036" y="577"/>
                                <a:pt x="1036" y="577"/>
                                <a:pt x="1036" y="577"/>
                              </a:cubicBezTo>
                              <a:cubicBezTo>
                                <a:pt x="1035" y="576"/>
                                <a:pt x="1035" y="576"/>
                                <a:pt x="1035" y="576"/>
                              </a:cubicBezTo>
                              <a:cubicBezTo>
                                <a:pt x="1025" y="540"/>
                                <a:pt x="1011" y="504"/>
                                <a:pt x="996" y="470"/>
                              </a:cubicBezTo>
                              <a:cubicBezTo>
                                <a:pt x="894" y="246"/>
                                <a:pt x="701" y="75"/>
                                <a:pt x="465" y="1"/>
                              </a:cubicBezTo>
                              <a:lnTo>
                                <a:pt x="46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68" name="Freeform 495">
                          <a:extLst>
                            <a:ext uri="{FF2B5EF4-FFF2-40B4-BE49-F238E27FC236}">
                              <a16:creationId xmlns:a16="http://schemas.microsoft.com/office/drawing/2014/main" id="{126BA04F-B586-ED69-EE19-F78B0EDF30FD}"/>
                            </a:ext>
                          </a:extLst>
                        </p:cNvPr>
                        <p:cNvSpPr/>
                        <p:nvPr/>
                      </p:nvSpPr>
                      <p:spPr bwMode="auto">
                        <a:xfrm>
                          <a:off x="6861122" y="3081493"/>
                          <a:ext cx="192454" cy="367697"/>
                        </a:xfrm>
                        <a:custGeom>
                          <a:avLst/>
                          <a:gdLst>
                            <a:gd name="T0" fmla="*/ 560 w 694"/>
                            <a:gd name="T1" fmla="*/ 1318 h 1331"/>
                            <a:gd name="T2" fmla="*/ 502 w 694"/>
                            <a:gd name="T3" fmla="*/ 1226 h 1331"/>
                            <a:gd name="T4" fmla="*/ 535 w 694"/>
                            <a:gd name="T5" fmla="*/ 1120 h 1331"/>
                            <a:gd name="T6" fmla="*/ 531 w 694"/>
                            <a:gd name="T7" fmla="*/ 1053 h 1331"/>
                            <a:gd name="T8" fmla="*/ 579 w 694"/>
                            <a:gd name="T9" fmla="*/ 1021 h 1331"/>
                            <a:gd name="T10" fmla="*/ 634 w 694"/>
                            <a:gd name="T11" fmla="*/ 976 h 1331"/>
                            <a:gd name="T12" fmla="*/ 682 w 694"/>
                            <a:gd name="T13" fmla="*/ 854 h 1331"/>
                            <a:gd name="T14" fmla="*/ 589 w 694"/>
                            <a:gd name="T15" fmla="*/ 722 h 1331"/>
                            <a:gd name="T16" fmla="*/ 544 w 694"/>
                            <a:gd name="T17" fmla="*/ 699 h 1331"/>
                            <a:gd name="T18" fmla="*/ 531 w 694"/>
                            <a:gd name="T19" fmla="*/ 645 h 1331"/>
                            <a:gd name="T20" fmla="*/ 436 w 694"/>
                            <a:gd name="T21" fmla="*/ 603 h 1331"/>
                            <a:gd name="T22" fmla="*/ 324 w 694"/>
                            <a:gd name="T23" fmla="*/ 569 h 1331"/>
                            <a:gd name="T24" fmla="*/ 277 w 694"/>
                            <a:gd name="T25" fmla="*/ 581 h 1331"/>
                            <a:gd name="T26" fmla="*/ 268 w 694"/>
                            <a:gd name="T27" fmla="*/ 595 h 1331"/>
                            <a:gd name="T28" fmla="*/ 238 w 694"/>
                            <a:gd name="T29" fmla="*/ 596 h 1331"/>
                            <a:gd name="T30" fmla="*/ 126 w 694"/>
                            <a:gd name="T31" fmla="*/ 518 h 1331"/>
                            <a:gd name="T32" fmla="*/ 116 w 694"/>
                            <a:gd name="T33" fmla="*/ 481 h 1331"/>
                            <a:gd name="T34" fmla="*/ 92 w 694"/>
                            <a:gd name="T35" fmla="*/ 461 h 1331"/>
                            <a:gd name="T36" fmla="*/ 94 w 694"/>
                            <a:gd name="T37" fmla="*/ 399 h 1331"/>
                            <a:gd name="T38" fmla="*/ 153 w 694"/>
                            <a:gd name="T39" fmla="*/ 409 h 1331"/>
                            <a:gd name="T40" fmla="*/ 242 w 694"/>
                            <a:gd name="T41" fmla="*/ 382 h 1331"/>
                            <a:gd name="T42" fmla="*/ 278 w 694"/>
                            <a:gd name="T43" fmla="*/ 308 h 1331"/>
                            <a:gd name="T44" fmla="*/ 347 w 694"/>
                            <a:gd name="T45" fmla="*/ 248 h 1331"/>
                            <a:gd name="T46" fmla="*/ 391 w 694"/>
                            <a:gd name="T47" fmla="*/ 207 h 1331"/>
                            <a:gd name="T48" fmla="*/ 482 w 694"/>
                            <a:gd name="T49" fmla="*/ 111 h 1331"/>
                            <a:gd name="T50" fmla="*/ 418 w 694"/>
                            <a:gd name="T51" fmla="*/ 65 h 1331"/>
                            <a:gd name="T52" fmla="*/ 405 w 694"/>
                            <a:gd name="T53" fmla="*/ 38 h 1331"/>
                            <a:gd name="T54" fmla="*/ 320 w 694"/>
                            <a:gd name="T55" fmla="*/ 27 h 1331"/>
                            <a:gd name="T56" fmla="*/ 237 w 694"/>
                            <a:gd name="T57" fmla="*/ 77 h 1331"/>
                            <a:gd name="T58" fmla="*/ 217 w 694"/>
                            <a:gd name="T59" fmla="*/ 75 h 1331"/>
                            <a:gd name="T60" fmla="*/ 209 w 694"/>
                            <a:gd name="T61" fmla="*/ 84 h 1331"/>
                            <a:gd name="T62" fmla="*/ 109 w 694"/>
                            <a:gd name="T63" fmla="*/ 224 h 1331"/>
                            <a:gd name="T64" fmla="*/ 83 w 694"/>
                            <a:gd name="T65" fmla="*/ 274 h 1331"/>
                            <a:gd name="T66" fmla="*/ 19 w 694"/>
                            <a:gd name="T67" fmla="*/ 458 h 1331"/>
                            <a:gd name="T68" fmla="*/ 14 w 694"/>
                            <a:gd name="T69" fmla="*/ 479 h 1331"/>
                            <a:gd name="T70" fmla="*/ 1 w 694"/>
                            <a:gd name="T71" fmla="*/ 567 h 1331"/>
                            <a:gd name="T72" fmla="*/ 0 w 694"/>
                            <a:gd name="T73" fmla="*/ 574 h 1331"/>
                            <a:gd name="T74" fmla="*/ 23 w 694"/>
                            <a:gd name="T75" fmla="*/ 567 h 1331"/>
                            <a:gd name="T76" fmla="*/ 52 w 694"/>
                            <a:gd name="T77" fmla="*/ 561 h 1331"/>
                            <a:gd name="T78" fmla="*/ 109 w 694"/>
                            <a:gd name="T79" fmla="*/ 633 h 1331"/>
                            <a:gd name="T80" fmla="*/ 163 w 694"/>
                            <a:gd name="T81" fmla="*/ 642 h 1331"/>
                            <a:gd name="T82" fmla="*/ 230 w 694"/>
                            <a:gd name="T83" fmla="*/ 664 h 1331"/>
                            <a:gd name="T84" fmla="*/ 299 w 694"/>
                            <a:gd name="T85" fmla="*/ 888 h 1331"/>
                            <a:gd name="T86" fmla="*/ 335 w 694"/>
                            <a:gd name="T87" fmla="*/ 937 h 1331"/>
                            <a:gd name="T88" fmla="*/ 348 w 694"/>
                            <a:gd name="T89" fmla="*/ 1042 h 1331"/>
                            <a:gd name="T90" fmla="*/ 400 w 694"/>
                            <a:gd name="T91" fmla="*/ 1138 h 1331"/>
                            <a:gd name="T92" fmla="*/ 432 w 694"/>
                            <a:gd name="T93" fmla="*/ 1213 h 1331"/>
                            <a:gd name="T94" fmla="*/ 495 w 694"/>
                            <a:gd name="T95" fmla="*/ 1298 h 1331"/>
                            <a:gd name="T96" fmla="*/ 560 w 694"/>
                            <a:gd name="T97" fmla="*/ 1318 h 1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4" h="1331">
                              <a:moveTo>
                                <a:pt x="560" y="1318"/>
                              </a:moveTo>
                              <a:cubicBezTo>
                                <a:pt x="561" y="1278"/>
                                <a:pt x="511" y="1260"/>
                                <a:pt x="502" y="1226"/>
                              </a:cubicBezTo>
                              <a:cubicBezTo>
                                <a:pt x="491" y="1184"/>
                                <a:pt x="528" y="1156"/>
                                <a:pt x="535" y="1120"/>
                              </a:cubicBezTo>
                              <a:cubicBezTo>
                                <a:pt x="540" y="1101"/>
                                <a:pt x="531" y="1074"/>
                                <a:pt x="531" y="1053"/>
                              </a:cubicBezTo>
                              <a:cubicBezTo>
                                <a:pt x="555" y="1045"/>
                                <a:pt x="564" y="1040"/>
                                <a:pt x="579" y="1021"/>
                              </a:cubicBezTo>
                              <a:cubicBezTo>
                                <a:pt x="597" y="997"/>
                                <a:pt x="612" y="993"/>
                                <a:pt x="634" y="976"/>
                              </a:cubicBezTo>
                              <a:cubicBezTo>
                                <a:pt x="673" y="945"/>
                                <a:pt x="694" y="904"/>
                                <a:pt x="682" y="854"/>
                              </a:cubicBezTo>
                              <a:cubicBezTo>
                                <a:pt x="670" y="802"/>
                                <a:pt x="643" y="739"/>
                                <a:pt x="589" y="722"/>
                              </a:cubicBezTo>
                              <a:cubicBezTo>
                                <a:pt x="562" y="714"/>
                                <a:pt x="555" y="725"/>
                                <a:pt x="544" y="699"/>
                              </a:cubicBezTo>
                              <a:cubicBezTo>
                                <a:pt x="536" y="683"/>
                                <a:pt x="537" y="662"/>
                                <a:pt x="531" y="645"/>
                              </a:cubicBezTo>
                              <a:cubicBezTo>
                                <a:pt x="501" y="632"/>
                                <a:pt x="468" y="615"/>
                                <a:pt x="436" y="603"/>
                              </a:cubicBezTo>
                              <a:cubicBezTo>
                                <a:pt x="403" y="591"/>
                                <a:pt x="360" y="569"/>
                                <a:pt x="324" y="569"/>
                              </a:cubicBezTo>
                              <a:cubicBezTo>
                                <a:pt x="306" y="569"/>
                                <a:pt x="291" y="573"/>
                                <a:pt x="277" y="581"/>
                              </a:cubicBezTo>
                              <a:cubicBezTo>
                                <a:pt x="272" y="583"/>
                                <a:pt x="275" y="592"/>
                                <a:pt x="268" y="595"/>
                              </a:cubicBezTo>
                              <a:cubicBezTo>
                                <a:pt x="261" y="599"/>
                                <a:pt x="245" y="597"/>
                                <a:pt x="238" y="596"/>
                              </a:cubicBezTo>
                              <a:cubicBezTo>
                                <a:pt x="199" y="591"/>
                                <a:pt x="140" y="554"/>
                                <a:pt x="126" y="518"/>
                              </a:cubicBezTo>
                              <a:cubicBezTo>
                                <a:pt x="122" y="506"/>
                                <a:pt x="123" y="492"/>
                                <a:pt x="116" y="481"/>
                              </a:cubicBezTo>
                              <a:cubicBezTo>
                                <a:pt x="111" y="473"/>
                                <a:pt x="99" y="469"/>
                                <a:pt x="92" y="461"/>
                              </a:cubicBezTo>
                              <a:cubicBezTo>
                                <a:pt x="77" y="443"/>
                                <a:pt x="65" y="415"/>
                                <a:pt x="94" y="399"/>
                              </a:cubicBezTo>
                              <a:cubicBezTo>
                                <a:pt x="120" y="386"/>
                                <a:pt x="130" y="405"/>
                                <a:pt x="153" y="409"/>
                              </a:cubicBezTo>
                              <a:cubicBezTo>
                                <a:pt x="185" y="415"/>
                                <a:pt x="215" y="397"/>
                                <a:pt x="242" y="382"/>
                              </a:cubicBezTo>
                              <a:cubicBezTo>
                                <a:pt x="240" y="358"/>
                                <a:pt x="263" y="325"/>
                                <a:pt x="278" y="308"/>
                              </a:cubicBezTo>
                              <a:cubicBezTo>
                                <a:pt x="298" y="284"/>
                                <a:pt x="325" y="269"/>
                                <a:pt x="347" y="248"/>
                              </a:cubicBezTo>
                              <a:cubicBezTo>
                                <a:pt x="362" y="234"/>
                                <a:pt x="375" y="219"/>
                                <a:pt x="391" y="207"/>
                              </a:cubicBezTo>
                              <a:cubicBezTo>
                                <a:pt x="417" y="189"/>
                                <a:pt x="529" y="155"/>
                                <a:pt x="482" y="111"/>
                              </a:cubicBezTo>
                              <a:cubicBezTo>
                                <a:pt x="464" y="94"/>
                                <a:pt x="435" y="87"/>
                                <a:pt x="418" y="65"/>
                              </a:cubicBezTo>
                              <a:cubicBezTo>
                                <a:pt x="412" y="56"/>
                                <a:pt x="410" y="48"/>
                                <a:pt x="405" y="38"/>
                              </a:cubicBezTo>
                              <a:cubicBezTo>
                                <a:pt x="382" y="0"/>
                                <a:pt x="357" y="9"/>
                                <a:pt x="320" y="27"/>
                              </a:cubicBezTo>
                              <a:cubicBezTo>
                                <a:pt x="288" y="43"/>
                                <a:pt x="280" y="78"/>
                                <a:pt x="237" y="77"/>
                              </a:cubicBezTo>
                              <a:cubicBezTo>
                                <a:pt x="230" y="77"/>
                                <a:pt x="223" y="76"/>
                                <a:pt x="217" y="75"/>
                              </a:cubicBezTo>
                              <a:cubicBezTo>
                                <a:pt x="214" y="78"/>
                                <a:pt x="212" y="81"/>
                                <a:pt x="209" y="84"/>
                              </a:cubicBezTo>
                              <a:cubicBezTo>
                                <a:pt x="171" y="128"/>
                                <a:pt x="138" y="174"/>
                                <a:pt x="109" y="224"/>
                              </a:cubicBezTo>
                              <a:cubicBezTo>
                                <a:pt x="100" y="240"/>
                                <a:pt x="92" y="257"/>
                                <a:pt x="83" y="274"/>
                              </a:cubicBezTo>
                              <a:cubicBezTo>
                                <a:pt x="55" y="332"/>
                                <a:pt x="33" y="394"/>
                                <a:pt x="19" y="458"/>
                              </a:cubicBezTo>
                              <a:cubicBezTo>
                                <a:pt x="17" y="465"/>
                                <a:pt x="15" y="472"/>
                                <a:pt x="14" y="479"/>
                              </a:cubicBezTo>
                              <a:cubicBezTo>
                                <a:pt x="8" y="508"/>
                                <a:pt x="4" y="537"/>
                                <a:pt x="1" y="567"/>
                              </a:cubicBezTo>
                              <a:cubicBezTo>
                                <a:pt x="1" y="569"/>
                                <a:pt x="1" y="572"/>
                                <a:pt x="0" y="574"/>
                              </a:cubicBezTo>
                              <a:cubicBezTo>
                                <a:pt x="9" y="576"/>
                                <a:pt x="16" y="572"/>
                                <a:pt x="23" y="567"/>
                              </a:cubicBezTo>
                              <a:cubicBezTo>
                                <a:pt x="32" y="562"/>
                                <a:pt x="41" y="557"/>
                                <a:pt x="52" y="561"/>
                              </a:cubicBezTo>
                              <a:cubicBezTo>
                                <a:pt x="76" y="570"/>
                                <a:pt x="86" y="618"/>
                                <a:pt x="109" y="633"/>
                              </a:cubicBezTo>
                              <a:cubicBezTo>
                                <a:pt x="124" y="645"/>
                                <a:pt x="144" y="643"/>
                                <a:pt x="163" y="642"/>
                              </a:cubicBezTo>
                              <a:cubicBezTo>
                                <a:pt x="188" y="641"/>
                                <a:pt x="213" y="639"/>
                                <a:pt x="230" y="664"/>
                              </a:cubicBezTo>
                              <a:cubicBezTo>
                                <a:pt x="272" y="723"/>
                                <a:pt x="231" y="848"/>
                                <a:pt x="299" y="888"/>
                              </a:cubicBezTo>
                              <a:cubicBezTo>
                                <a:pt x="327" y="905"/>
                                <a:pt x="333" y="896"/>
                                <a:pt x="335" y="937"/>
                              </a:cubicBezTo>
                              <a:cubicBezTo>
                                <a:pt x="336" y="973"/>
                                <a:pt x="335" y="1009"/>
                                <a:pt x="348" y="1042"/>
                              </a:cubicBezTo>
                              <a:cubicBezTo>
                                <a:pt x="363" y="1078"/>
                                <a:pt x="392" y="1099"/>
                                <a:pt x="400" y="1138"/>
                              </a:cubicBezTo>
                              <a:cubicBezTo>
                                <a:pt x="407" y="1170"/>
                                <a:pt x="412" y="1187"/>
                                <a:pt x="432" y="1213"/>
                              </a:cubicBezTo>
                              <a:cubicBezTo>
                                <a:pt x="454" y="1241"/>
                                <a:pt x="475" y="1268"/>
                                <a:pt x="495" y="1298"/>
                              </a:cubicBezTo>
                              <a:cubicBezTo>
                                <a:pt x="517" y="1331"/>
                                <a:pt x="522" y="1325"/>
                                <a:pt x="560" y="13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69" name="Freeform 497">
                          <a:extLst>
                            <a:ext uri="{FF2B5EF4-FFF2-40B4-BE49-F238E27FC236}">
                              <a16:creationId xmlns:a16="http://schemas.microsoft.com/office/drawing/2014/main" id="{A3BE2AE2-47BD-EC20-8905-F405C54AC092}"/>
                            </a:ext>
                          </a:extLst>
                        </p:cNvPr>
                        <p:cNvSpPr/>
                        <p:nvPr/>
                      </p:nvSpPr>
                      <p:spPr bwMode="auto">
                        <a:xfrm>
                          <a:off x="6996466" y="3023601"/>
                          <a:ext cx="104833" cy="70410"/>
                        </a:xfrm>
                        <a:custGeom>
                          <a:avLst/>
                          <a:gdLst>
                            <a:gd name="T0" fmla="*/ 29 w 381"/>
                            <a:gd name="T1" fmla="*/ 226 h 255"/>
                            <a:gd name="T2" fmla="*/ 129 w 381"/>
                            <a:gd name="T3" fmla="*/ 237 h 255"/>
                            <a:gd name="T4" fmla="*/ 187 w 381"/>
                            <a:gd name="T5" fmla="*/ 176 h 255"/>
                            <a:gd name="T6" fmla="*/ 291 w 381"/>
                            <a:gd name="T7" fmla="*/ 144 h 255"/>
                            <a:gd name="T8" fmla="*/ 293 w 381"/>
                            <a:gd name="T9" fmla="*/ 65 h 255"/>
                            <a:gd name="T10" fmla="*/ 356 w 381"/>
                            <a:gd name="T11" fmla="*/ 43 h 255"/>
                            <a:gd name="T12" fmla="*/ 380 w 381"/>
                            <a:gd name="T13" fmla="*/ 3 h 255"/>
                            <a:gd name="T14" fmla="*/ 381 w 381"/>
                            <a:gd name="T15" fmla="*/ 1 h 255"/>
                            <a:gd name="T16" fmla="*/ 314 w 381"/>
                            <a:gd name="T17" fmla="*/ 2 h 255"/>
                            <a:gd name="T18" fmla="*/ 255 w 381"/>
                            <a:gd name="T19" fmla="*/ 8 h 255"/>
                            <a:gd name="T20" fmla="*/ 9 w 381"/>
                            <a:gd name="T21" fmla="*/ 79 h 255"/>
                            <a:gd name="T22" fmla="*/ 1 w 381"/>
                            <a:gd name="T23" fmla="*/ 83 h 255"/>
                            <a:gd name="T24" fmla="*/ 17 w 381"/>
                            <a:gd name="T25" fmla="*/ 112 h 255"/>
                            <a:gd name="T26" fmla="*/ 29 w 381"/>
                            <a:gd name="T27" fmla="*/ 226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255">
                              <a:moveTo>
                                <a:pt x="29" y="226"/>
                              </a:moveTo>
                              <a:cubicBezTo>
                                <a:pt x="46" y="248"/>
                                <a:pt x="105" y="255"/>
                                <a:pt x="129" y="237"/>
                              </a:cubicBezTo>
                              <a:cubicBezTo>
                                <a:pt x="151" y="220"/>
                                <a:pt x="152" y="190"/>
                                <a:pt x="187" y="176"/>
                              </a:cubicBezTo>
                              <a:cubicBezTo>
                                <a:pt x="214" y="166"/>
                                <a:pt x="275" y="171"/>
                                <a:pt x="291" y="144"/>
                              </a:cubicBezTo>
                              <a:cubicBezTo>
                                <a:pt x="306" y="121"/>
                                <a:pt x="277" y="86"/>
                                <a:pt x="293" y="65"/>
                              </a:cubicBezTo>
                              <a:cubicBezTo>
                                <a:pt x="306" y="49"/>
                                <a:pt x="340" y="57"/>
                                <a:pt x="356" y="43"/>
                              </a:cubicBezTo>
                              <a:cubicBezTo>
                                <a:pt x="360" y="39"/>
                                <a:pt x="378" y="9"/>
                                <a:pt x="380" y="3"/>
                              </a:cubicBezTo>
                              <a:cubicBezTo>
                                <a:pt x="380" y="2"/>
                                <a:pt x="380" y="1"/>
                                <a:pt x="381" y="1"/>
                              </a:cubicBezTo>
                              <a:cubicBezTo>
                                <a:pt x="359" y="0"/>
                                <a:pt x="336" y="1"/>
                                <a:pt x="314" y="2"/>
                              </a:cubicBezTo>
                              <a:cubicBezTo>
                                <a:pt x="294" y="4"/>
                                <a:pt x="275" y="5"/>
                                <a:pt x="255" y="8"/>
                              </a:cubicBezTo>
                              <a:cubicBezTo>
                                <a:pt x="168" y="20"/>
                                <a:pt x="85" y="44"/>
                                <a:pt x="9" y="79"/>
                              </a:cubicBezTo>
                              <a:cubicBezTo>
                                <a:pt x="7" y="80"/>
                                <a:pt x="4" y="82"/>
                                <a:pt x="1" y="83"/>
                              </a:cubicBezTo>
                              <a:cubicBezTo>
                                <a:pt x="7" y="91"/>
                                <a:pt x="13" y="100"/>
                                <a:pt x="17" y="112"/>
                              </a:cubicBezTo>
                              <a:cubicBezTo>
                                <a:pt x="29" y="149"/>
                                <a:pt x="0" y="191"/>
                                <a:pt x="29" y="2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70" name="Freeform 498">
                          <a:extLst>
                            <a:ext uri="{FF2B5EF4-FFF2-40B4-BE49-F238E27FC236}">
                              <a16:creationId xmlns:a16="http://schemas.microsoft.com/office/drawing/2014/main" id="{31F54866-A112-6669-FCC7-3A3DCB083E42}"/>
                            </a:ext>
                          </a:extLst>
                        </p:cNvPr>
                        <p:cNvSpPr>
                          <a:spLocks noEditPoints="1"/>
                        </p:cNvSpPr>
                        <p:nvPr/>
                      </p:nvSpPr>
                      <p:spPr bwMode="auto">
                        <a:xfrm>
                          <a:off x="6991772" y="3021253"/>
                          <a:ext cx="113439" cy="73539"/>
                        </a:xfrm>
                        <a:custGeom>
                          <a:avLst/>
                          <a:gdLst>
                            <a:gd name="T0" fmla="*/ 384 w 409"/>
                            <a:gd name="T1" fmla="*/ 10 h 267"/>
                            <a:gd name="T2" fmla="*/ 396 w 409"/>
                            <a:gd name="T3" fmla="*/ 11 h 267"/>
                            <a:gd name="T4" fmla="*/ 395 w 409"/>
                            <a:gd name="T5" fmla="*/ 13 h 267"/>
                            <a:gd name="T6" fmla="*/ 371 w 409"/>
                            <a:gd name="T7" fmla="*/ 53 h 267"/>
                            <a:gd name="T8" fmla="*/ 308 w 409"/>
                            <a:gd name="T9" fmla="*/ 75 h 267"/>
                            <a:gd name="T10" fmla="*/ 306 w 409"/>
                            <a:gd name="T11" fmla="*/ 154 h 267"/>
                            <a:gd name="T12" fmla="*/ 202 w 409"/>
                            <a:gd name="T13" fmla="*/ 186 h 267"/>
                            <a:gd name="T14" fmla="*/ 144 w 409"/>
                            <a:gd name="T15" fmla="*/ 247 h 267"/>
                            <a:gd name="T16" fmla="*/ 105 w 409"/>
                            <a:gd name="T17" fmla="*/ 257 h 267"/>
                            <a:gd name="T18" fmla="*/ 44 w 409"/>
                            <a:gd name="T19" fmla="*/ 236 h 267"/>
                            <a:gd name="T20" fmla="*/ 32 w 409"/>
                            <a:gd name="T21" fmla="*/ 122 h 267"/>
                            <a:gd name="T22" fmla="*/ 16 w 409"/>
                            <a:gd name="T23" fmla="*/ 93 h 267"/>
                            <a:gd name="T24" fmla="*/ 24 w 409"/>
                            <a:gd name="T25" fmla="*/ 89 h 267"/>
                            <a:gd name="T26" fmla="*/ 270 w 409"/>
                            <a:gd name="T27" fmla="*/ 18 h 267"/>
                            <a:gd name="T28" fmla="*/ 329 w 409"/>
                            <a:gd name="T29" fmla="*/ 12 h 267"/>
                            <a:gd name="T30" fmla="*/ 384 w 409"/>
                            <a:gd name="T31" fmla="*/ 10 h 267"/>
                            <a:gd name="T32" fmla="*/ 384 w 409"/>
                            <a:gd name="T33" fmla="*/ 0 h 267"/>
                            <a:gd name="T34" fmla="*/ 328 w 409"/>
                            <a:gd name="T35" fmla="*/ 2 h 267"/>
                            <a:gd name="T36" fmla="*/ 269 w 409"/>
                            <a:gd name="T37" fmla="*/ 8 h 267"/>
                            <a:gd name="T38" fmla="*/ 20 w 409"/>
                            <a:gd name="T39" fmla="*/ 80 h 267"/>
                            <a:gd name="T40" fmla="*/ 11 w 409"/>
                            <a:gd name="T41" fmla="*/ 84 h 267"/>
                            <a:gd name="T42" fmla="*/ 0 w 409"/>
                            <a:gd name="T43" fmla="*/ 89 h 267"/>
                            <a:gd name="T44" fmla="*/ 8 w 409"/>
                            <a:gd name="T45" fmla="*/ 99 h 267"/>
                            <a:gd name="T46" fmla="*/ 8 w 409"/>
                            <a:gd name="T47" fmla="*/ 99 h 267"/>
                            <a:gd name="T48" fmla="*/ 22 w 409"/>
                            <a:gd name="T49" fmla="*/ 125 h 267"/>
                            <a:gd name="T50" fmla="*/ 23 w 409"/>
                            <a:gd name="T51" fmla="*/ 169 h 267"/>
                            <a:gd name="T52" fmla="*/ 36 w 409"/>
                            <a:gd name="T53" fmla="*/ 242 h 267"/>
                            <a:gd name="T54" fmla="*/ 105 w 409"/>
                            <a:gd name="T55" fmla="*/ 267 h 267"/>
                            <a:gd name="T56" fmla="*/ 150 w 409"/>
                            <a:gd name="T57" fmla="*/ 255 h 267"/>
                            <a:gd name="T58" fmla="*/ 173 w 409"/>
                            <a:gd name="T59" fmla="*/ 228 h 267"/>
                            <a:gd name="T60" fmla="*/ 206 w 409"/>
                            <a:gd name="T61" fmla="*/ 196 h 267"/>
                            <a:gd name="T62" fmla="*/ 241 w 409"/>
                            <a:gd name="T63" fmla="*/ 189 h 267"/>
                            <a:gd name="T64" fmla="*/ 315 w 409"/>
                            <a:gd name="T65" fmla="*/ 160 h 267"/>
                            <a:gd name="T66" fmla="*/ 316 w 409"/>
                            <a:gd name="T67" fmla="*/ 112 h 267"/>
                            <a:gd name="T68" fmla="*/ 316 w 409"/>
                            <a:gd name="T69" fmla="*/ 82 h 267"/>
                            <a:gd name="T70" fmla="*/ 341 w 409"/>
                            <a:gd name="T71" fmla="*/ 73 h 267"/>
                            <a:gd name="T72" fmla="*/ 378 w 409"/>
                            <a:gd name="T73" fmla="*/ 60 h 267"/>
                            <a:gd name="T74" fmla="*/ 405 w 409"/>
                            <a:gd name="T75" fmla="*/ 16 h 267"/>
                            <a:gd name="T76" fmla="*/ 405 w 409"/>
                            <a:gd name="T77" fmla="*/ 15 h 267"/>
                            <a:gd name="T78" fmla="*/ 406 w 409"/>
                            <a:gd name="T79" fmla="*/ 14 h 267"/>
                            <a:gd name="T80" fmla="*/ 409 w 409"/>
                            <a:gd name="T81" fmla="*/ 1 h 267"/>
                            <a:gd name="T82" fmla="*/ 396 w 409"/>
                            <a:gd name="T83" fmla="*/ 0 h 267"/>
                            <a:gd name="T84" fmla="*/ 384 w 409"/>
                            <a:gd name="T8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9" h="267">
                              <a:moveTo>
                                <a:pt x="384" y="10"/>
                              </a:moveTo>
                              <a:cubicBezTo>
                                <a:pt x="388" y="10"/>
                                <a:pt x="392" y="11"/>
                                <a:pt x="396" y="11"/>
                              </a:cubicBezTo>
                              <a:cubicBezTo>
                                <a:pt x="395" y="11"/>
                                <a:pt x="395" y="12"/>
                                <a:pt x="395" y="13"/>
                              </a:cubicBezTo>
                              <a:cubicBezTo>
                                <a:pt x="393" y="19"/>
                                <a:pt x="375" y="49"/>
                                <a:pt x="371" y="53"/>
                              </a:cubicBezTo>
                              <a:cubicBezTo>
                                <a:pt x="355" y="67"/>
                                <a:pt x="321" y="59"/>
                                <a:pt x="308" y="75"/>
                              </a:cubicBezTo>
                              <a:cubicBezTo>
                                <a:pt x="292" y="96"/>
                                <a:pt x="321" y="131"/>
                                <a:pt x="306" y="154"/>
                              </a:cubicBezTo>
                              <a:cubicBezTo>
                                <a:pt x="290" y="181"/>
                                <a:pt x="229" y="176"/>
                                <a:pt x="202" y="186"/>
                              </a:cubicBezTo>
                              <a:cubicBezTo>
                                <a:pt x="167" y="200"/>
                                <a:pt x="166" y="230"/>
                                <a:pt x="144" y="247"/>
                              </a:cubicBezTo>
                              <a:cubicBezTo>
                                <a:pt x="135" y="254"/>
                                <a:pt x="120" y="257"/>
                                <a:pt x="105" y="257"/>
                              </a:cubicBezTo>
                              <a:cubicBezTo>
                                <a:pt x="81" y="257"/>
                                <a:pt x="55" y="249"/>
                                <a:pt x="44" y="236"/>
                              </a:cubicBezTo>
                              <a:cubicBezTo>
                                <a:pt x="15" y="201"/>
                                <a:pt x="44" y="159"/>
                                <a:pt x="32" y="122"/>
                              </a:cubicBezTo>
                              <a:cubicBezTo>
                                <a:pt x="28" y="110"/>
                                <a:pt x="22" y="101"/>
                                <a:pt x="16" y="93"/>
                              </a:cubicBezTo>
                              <a:cubicBezTo>
                                <a:pt x="19" y="92"/>
                                <a:pt x="22" y="90"/>
                                <a:pt x="24" y="89"/>
                              </a:cubicBezTo>
                              <a:cubicBezTo>
                                <a:pt x="100" y="54"/>
                                <a:pt x="183" y="30"/>
                                <a:pt x="270" y="18"/>
                              </a:cubicBezTo>
                              <a:cubicBezTo>
                                <a:pt x="290" y="15"/>
                                <a:pt x="309" y="14"/>
                                <a:pt x="329" y="12"/>
                              </a:cubicBezTo>
                              <a:cubicBezTo>
                                <a:pt x="347" y="11"/>
                                <a:pt x="366" y="10"/>
                                <a:pt x="384" y="10"/>
                              </a:cubicBezTo>
                              <a:moveTo>
                                <a:pt x="384" y="0"/>
                              </a:moveTo>
                              <a:cubicBezTo>
                                <a:pt x="366" y="0"/>
                                <a:pt x="347" y="1"/>
                                <a:pt x="328" y="2"/>
                              </a:cubicBezTo>
                              <a:cubicBezTo>
                                <a:pt x="309" y="3"/>
                                <a:pt x="289" y="5"/>
                                <a:pt x="269" y="8"/>
                              </a:cubicBezTo>
                              <a:cubicBezTo>
                                <a:pt x="182" y="19"/>
                                <a:pt x="99" y="44"/>
                                <a:pt x="20" y="80"/>
                              </a:cubicBezTo>
                              <a:cubicBezTo>
                                <a:pt x="17" y="81"/>
                                <a:pt x="14" y="82"/>
                                <a:pt x="11" y="84"/>
                              </a:cubicBezTo>
                              <a:cubicBezTo>
                                <a:pt x="0" y="89"/>
                                <a:pt x="0" y="89"/>
                                <a:pt x="0" y="89"/>
                              </a:cubicBezTo>
                              <a:cubicBezTo>
                                <a:pt x="8" y="99"/>
                                <a:pt x="8" y="99"/>
                                <a:pt x="8" y="99"/>
                              </a:cubicBezTo>
                              <a:cubicBezTo>
                                <a:pt x="8" y="99"/>
                                <a:pt x="8" y="99"/>
                                <a:pt x="8" y="99"/>
                              </a:cubicBezTo>
                              <a:cubicBezTo>
                                <a:pt x="14" y="107"/>
                                <a:pt x="19" y="115"/>
                                <a:pt x="22" y="125"/>
                              </a:cubicBezTo>
                              <a:cubicBezTo>
                                <a:pt x="27" y="139"/>
                                <a:pt x="25" y="153"/>
                                <a:pt x="23" y="169"/>
                              </a:cubicBezTo>
                              <a:cubicBezTo>
                                <a:pt x="20" y="192"/>
                                <a:pt x="16" y="218"/>
                                <a:pt x="36" y="242"/>
                              </a:cubicBezTo>
                              <a:cubicBezTo>
                                <a:pt x="50" y="259"/>
                                <a:pt x="81" y="267"/>
                                <a:pt x="105" y="267"/>
                              </a:cubicBezTo>
                              <a:cubicBezTo>
                                <a:pt x="123" y="267"/>
                                <a:pt x="140" y="263"/>
                                <a:pt x="150" y="255"/>
                              </a:cubicBezTo>
                              <a:cubicBezTo>
                                <a:pt x="161" y="247"/>
                                <a:pt x="167" y="237"/>
                                <a:pt x="173" y="228"/>
                              </a:cubicBezTo>
                              <a:cubicBezTo>
                                <a:pt x="181" y="215"/>
                                <a:pt x="188" y="203"/>
                                <a:pt x="206" y="196"/>
                              </a:cubicBezTo>
                              <a:cubicBezTo>
                                <a:pt x="214" y="193"/>
                                <a:pt x="227" y="191"/>
                                <a:pt x="241" y="189"/>
                              </a:cubicBezTo>
                              <a:cubicBezTo>
                                <a:pt x="270" y="185"/>
                                <a:pt x="302" y="181"/>
                                <a:pt x="315" y="160"/>
                              </a:cubicBezTo>
                              <a:cubicBezTo>
                                <a:pt x="324" y="145"/>
                                <a:pt x="320" y="127"/>
                                <a:pt x="316" y="112"/>
                              </a:cubicBezTo>
                              <a:cubicBezTo>
                                <a:pt x="313" y="97"/>
                                <a:pt x="311" y="88"/>
                                <a:pt x="316" y="82"/>
                              </a:cubicBezTo>
                              <a:cubicBezTo>
                                <a:pt x="320" y="77"/>
                                <a:pt x="331" y="75"/>
                                <a:pt x="341" y="73"/>
                              </a:cubicBezTo>
                              <a:cubicBezTo>
                                <a:pt x="354" y="72"/>
                                <a:pt x="368" y="70"/>
                                <a:pt x="378" y="60"/>
                              </a:cubicBezTo>
                              <a:cubicBezTo>
                                <a:pt x="384" y="55"/>
                                <a:pt x="402" y="24"/>
                                <a:pt x="405" y="16"/>
                              </a:cubicBezTo>
                              <a:cubicBezTo>
                                <a:pt x="405" y="15"/>
                                <a:pt x="405" y="15"/>
                                <a:pt x="405" y="15"/>
                              </a:cubicBezTo>
                              <a:cubicBezTo>
                                <a:pt x="406" y="14"/>
                                <a:pt x="406" y="14"/>
                                <a:pt x="406" y="14"/>
                              </a:cubicBezTo>
                              <a:cubicBezTo>
                                <a:pt x="409" y="1"/>
                                <a:pt x="409" y="1"/>
                                <a:pt x="409" y="1"/>
                              </a:cubicBezTo>
                              <a:cubicBezTo>
                                <a:pt x="396" y="0"/>
                                <a:pt x="396" y="0"/>
                                <a:pt x="396" y="0"/>
                              </a:cubicBezTo>
                              <a:cubicBezTo>
                                <a:pt x="392" y="0"/>
                                <a:pt x="388" y="0"/>
                                <a:pt x="3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71" name="Freeform 499">
                          <a:extLst>
                            <a:ext uri="{FF2B5EF4-FFF2-40B4-BE49-F238E27FC236}">
                              <a16:creationId xmlns:a16="http://schemas.microsoft.com/office/drawing/2014/main" id="{2390A3FF-BA68-5FA3-B721-B12B34913FD4}"/>
                            </a:ext>
                          </a:extLst>
                        </p:cNvPr>
                        <p:cNvSpPr/>
                        <p:nvPr/>
                      </p:nvSpPr>
                      <p:spPr bwMode="auto">
                        <a:xfrm>
                          <a:off x="7006637" y="3420244"/>
                          <a:ext cx="265211" cy="80581"/>
                        </a:xfrm>
                        <a:custGeom>
                          <a:avLst/>
                          <a:gdLst>
                            <a:gd name="T0" fmla="*/ 677 w 960"/>
                            <a:gd name="T1" fmla="*/ 64 h 292"/>
                            <a:gd name="T2" fmla="*/ 575 w 960"/>
                            <a:gd name="T3" fmla="*/ 75 h 292"/>
                            <a:gd name="T4" fmla="*/ 452 w 960"/>
                            <a:gd name="T5" fmla="*/ 96 h 292"/>
                            <a:gd name="T6" fmla="*/ 420 w 960"/>
                            <a:gd name="T7" fmla="*/ 147 h 292"/>
                            <a:gd name="T8" fmla="*/ 355 w 960"/>
                            <a:gd name="T9" fmla="*/ 167 h 292"/>
                            <a:gd name="T10" fmla="*/ 369 w 960"/>
                            <a:gd name="T11" fmla="*/ 217 h 292"/>
                            <a:gd name="T12" fmla="*/ 182 w 960"/>
                            <a:gd name="T13" fmla="*/ 214 h 292"/>
                            <a:gd name="T14" fmla="*/ 153 w 960"/>
                            <a:gd name="T15" fmla="*/ 109 h 292"/>
                            <a:gd name="T16" fmla="*/ 91 w 960"/>
                            <a:gd name="T17" fmla="*/ 99 h 292"/>
                            <a:gd name="T18" fmla="*/ 47 w 960"/>
                            <a:gd name="T19" fmla="*/ 173 h 292"/>
                            <a:gd name="T20" fmla="*/ 2 w 960"/>
                            <a:gd name="T21" fmla="*/ 206 h 292"/>
                            <a:gd name="T22" fmla="*/ 0 w 960"/>
                            <a:gd name="T23" fmla="*/ 213 h 292"/>
                            <a:gd name="T24" fmla="*/ 20 w 960"/>
                            <a:gd name="T25" fmla="*/ 221 h 292"/>
                            <a:gd name="T26" fmla="*/ 443 w 960"/>
                            <a:gd name="T27" fmla="*/ 272 h 292"/>
                            <a:gd name="T28" fmla="*/ 855 w 960"/>
                            <a:gd name="T29" fmla="*/ 100 h 292"/>
                            <a:gd name="T30" fmla="*/ 960 w 960"/>
                            <a:gd name="T31" fmla="*/ 4 h 292"/>
                            <a:gd name="T32" fmla="*/ 929 w 960"/>
                            <a:gd name="T33" fmla="*/ 1 h 292"/>
                            <a:gd name="T34" fmla="*/ 677 w 960"/>
                            <a:gd name="T35" fmla="*/ 6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0" h="292">
                              <a:moveTo>
                                <a:pt x="677" y="64"/>
                              </a:moveTo>
                              <a:cubicBezTo>
                                <a:pt x="643" y="74"/>
                                <a:pt x="609" y="76"/>
                                <a:pt x="575" y="75"/>
                              </a:cubicBezTo>
                              <a:cubicBezTo>
                                <a:pt x="541" y="74"/>
                                <a:pt x="482" y="77"/>
                                <a:pt x="452" y="96"/>
                              </a:cubicBezTo>
                              <a:cubicBezTo>
                                <a:pt x="434" y="108"/>
                                <a:pt x="436" y="132"/>
                                <a:pt x="420" y="147"/>
                              </a:cubicBezTo>
                              <a:cubicBezTo>
                                <a:pt x="405" y="160"/>
                                <a:pt x="374" y="159"/>
                                <a:pt x="355" y="167"/>
                              </a:cubicBezTo>
                              <a:cubicBezTo>
                                <a:pt x="356" y="185"/>
                                <a:pt x="370" y="197"/>
                                <a:pt x="369" y="217"/>
                              </a:cubicBezTo>
                              <a:cubicBezTo>
                                <a:pt x="311" y="227"/>
                                <a:pt x="236" y="242"/>
                                <a:pt x="182" y="214"/>
                              </a:cubicBezTo>
                              <a:cubicBezTo>
                                <a:pt x="130" y="188"/>
                                <a:pt x="174" y="150"/>
                                <a:pt x="153" y="109"/>
                              </a:cubicBezTo>
                              <a:cubicBezTo>
                                <a:pt x="138" y="80"/>
                                <a:pt x="113" y="82"/>
                                <a:pt x="91" y="99"/>
                              </a:cubicBezTo>
                              <a:cubicBezTo>
                                <a:pt x="65" y="118"/>
                                <a:pt x="61" y="148"/>
                                <a:pt x="47" y="173"/>
                              </a:cubicBezTo>
                              <a:cubicBezTo>
                                <a:pt x="37" y="189"/>
                                <a:pt x="8" y="188"/>
                                <a:pt x="2" y="206"/>
                              </a:cubicBezTo>
                              <a:cubicBezTo>
                                <a:pt x="1" y="208"/>
                                <a:pt x="0" y="211"/>
                                <a:pt x="0" y="213"/>
                              </a:cubicBezTo>
                              <a:cubicBezTo>
                                <a:pt x="7" y="216"/>
                                <a:pt x="13" y="219"/>
                                <a:pt x="20" y="221"/>
                              </a:cubicBezTo>
                              <a:cubicBezTo>
                                <a:pt x="150" y="272"/>
                                <a:pt x="295" y="292"/>
                                <a:pt x="443" y="272"/>
                              </a:cubicBezTo>
                              <a:cubicBezTo>
                                <a:pt x="599" y="251"/>
                                <a:pt x="739" y="190"/>
                                <a:pt x="855" y="100"/>
                              </a:cubicBezTo>
                              <a:cubicBezTo>
                                <a:pt x="893" y="71"/>
                                <a:pt x="928" y="39"/>
                                <a:pt x="960" y="4"/>
                              </a:cubicBezTo>
                              <a:cubicBezTo>
                                <a:pt x="952" y="0"/>
                                <a:pt x="942" y="0"/>
                                <a:pt x="929" y="1"/>
                              </a:cubicBezTo>
                              <a:cubicBezTo>
                                <a:pt x="841" y="4"/>
                                <a:pt x="759" y="41"/>
                                <a:pt x="677" y="6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72" name="Freeform 500">
                          <a:extLst>
                            <a:ext uri="{FF2B5EF4-FFF2-40B4-BE49-F238E27FC236}">
                              <a16:creationId xmlns:a16="http://schemas.microsoft.com/office/drawing/2014/main" id="{C0B14E7B-40C1-811B-5B2B-2D60DC07B31C}"/>
                            </a:ext>
                          </a:extLst>
                        </p:cNvPr>
                        <p:cNvSpPr>
                          <a:spLocks noEditPoints="1"/>
                        </p:cNvSpPr>
                        <p:nvPr/>
                      </p:nvSpPr>
                      <p:spPr bwMode="auto">
                        <a:xfrm>
                          <a:off x="7003507" y="3417897"/>
                          <a:ext cx="273035" cy="82145"/>
                        </a:xfrm>
                        <a:custGeom>
                          <a:avLst/>
                          <a:gdLst>
                            <a:gd name="T0" fmla="*/ 950 w 987"/>
                            <a:gd name="T1" fmla="*/ 10 h 300"/>
                            <a:gd name="T2" fmla="*/ 970 w 987"/>
                            <a:gd name="T3" fmla="*/ 14 h 300"/>
                            <a:gd name="T4" fmla="*/ 865 w 987"/>
                            <a:gd name="T5" fmla="*/ 110 h 300"/>
                            <a:gd name="T6" fmla="*/ 453 w 987"/>
                            <a:gd name="T7" fmla="*/ 282 h 300"/>
                            <a:gd name="T8" fmla="*/ 339 w 987"/>
                            <a:gd name="T9" fmla="*/ 289 h 300"/>
                            <a:gd name="T10" fmla="*/ 30 w 987"/>
                            <a:gd name="T11" fmla="*/ 231 h 300"/>
                            <a:gd name="T12" fmla="*/ 10 w 987"/>
                            <a:gd name="T13" fmla="*/ 223 h 300"/>
                            <a:gd name="T14" fmla="*/ 12 w 987"/>
                            <a:gd name="T15" fmla="*/ 216 h 300"/>
                            <a:gd name="T16" fmla="*/ 57 w 987"/>
                            <a:gd name="T17" fmla="*/ 183 h 300"/>
                            <a:gd name="T18" fmla="*/ 101 w 987"/>
                            <a:gd name="T19" fmla="*/ 109 h 300"/>
                            <a:gd name="T20" fmla="*/ 132 w 987"/>
                            <a:gd name="T21" fmla="*/ 97 h 300"/>
                            <a:gd name="T22" fmla="*/ 163 w 987"/>
                            <a:gd name="T23" fmla="*/ 119 h 300"/>
                            <a:gd name="T24" fmla="*/ 192 w 987"/>
                            <a:gd name="T25" fmla="*/ 224 h 300"/>
                            <a:gd name="T26" fmla="*/ 269 w 987"/>
                            <a:gd name="T27" fmla="*/ 240 h 300"/>
                            <a:gd name="T28" fmla="*/ 379 w 987"/>
                            <a:gd name="T29" fmla="*/ 227 h 300"/>
                            <a:gd name="T30" fmla="*/ 365 w 987"/>
                            <a:gd name="T31" fmla="*/ 177 h 300"/>
                            <a:gd name="T32" fmla="*/ 430 w 987"/>
                            <a:gd name="T33" fmla="*/ 157 h 300"/>
                            <a:gd name="T34" fmla="*/ 462 w 987"/>
                            <a:gd name="T35" fmla="*/ 106 h 300"/>
                            <a:gd name="T36" fmla="*/ 576 w 987"/>
                            <a:gd name="T37" fmla="*/ 85 h 300"/>
                            <a:gd name="T38" fmla="*/ 585 w 987"/>
                            <a:gd name="T39" fmla="*/ 85 h 300"/>
                            <a:gd name="T40" fmla="*/ 596 w 987"/>
                            <a:gd name="T41" fmla="*/ 85 h 300"/>
                            <a:gd name="T42" fmla="*/ 687 w 987"/>
                            <a:gd name="T43" fmla="*/ 74 h 300"/>
                            <a:gd name="T44" fmla="*/ 939 w 987"/>
                            <a:gd name="T45" fmla="*/ 11 h 300"/>
                            <a:gd name="T46" fmla="*/ 950 w 987"/>
                            <a:gd name="T47" fmla="*/ 10 h 300"/>
                            <a:gd name="T48" fmla="*/ 950 w 987"/>
                            <a:gd name="T49" fmla="*/ 0 h 300"/>
                            <a:gd name="T50" fmla="*/ 938 w 987"/>
                            <a:gd name="T51" fmla="*/ 0 h 300"/>
                            <a:gd name="T52" fmla="*/ 751 w 987"/>
                            <a:gd name="T53" fmla="*/ 43 h 300"/>
                            <a:gd name="T54" fmla="*/ 684 w 987"/>
                            <a:gd name="T55" fmla="*/ 64 h 300"/>
                            <a:gd name="T56" fmla="*/ 596 w 987"/>
                            <a:gd name="T57" fmla="*/ 75 h 300"/>
                            <a:gd name="T58" fmla="*/ 585 w 987"/>
                            <a:gd name="T59" fmla="*/ 75 h 300"/>
                            <a:gd name="T60" fmla="*/ 576 w 987"/>
                            <a:gd name="T61" fmla="*/ 75 h 300"/>
                            <a:gd name="T62" fmla="*/ 457 w 987"/>
                            <a:gd name="T63" fmla="*/ 97 h 300"/>
                            <a:gd name="T64" fmla="*/ 435 w 987"/>
                            <a:gd name="T65" fmla="*/ 129 h 300"/>
                            <a:gd name="T66" fmla="*/ 423 w 987"/>
                            <a:gd name="T67" fmla="*/ 149 h 300"/>
                            <a:gd name="T68" fmla="*/ 390 w 987"/>
                            <a:gd name="T69" fmla="*/ 160 h 300"/>
                            <a:gd name="T70" fmla="*/ 361 w 987"/>
                            <a:gd name="T71" fmla="*/ 168 h 300"/>
                            <a:gd name="T72" fmla="*/ 355 w 987"/>
                            <a:gd name="T73" fmla="*/ 171 h 300"/>
                            <a:gd name="T74" fmla="*/ 355 w 987"/>
                            <a:gd name="T75" fmla="*/ 178 h 300"/>
                            <a:gd name="T76" fmla="*/ 363 w 987"/>
                            <a:gd name="T77" fmla="*/ 204 h 300"/>
                            <a:gd name="T78" fmla="*/ 368 w 987"/>
                            <a:gd name="T79" fmla="*/ 218 h 300"/>
                            <a:gd name="T80" fmla="*/ 269 w 987"/>
                            <a:gd name="T81" fmla="*/ 230 h 300"/>
                            <a:gd name="T82" fmla="*/ 196 w 987"/>
                            <a:gd name="T83" fmla="*/ 215 h 300"/>
                            <a:gd name="T84" fmla="*/ 177 w 987"/>
                            <a:gd name="T85" fmla="*/ 169 h 300"/>
                            <a:gd name="T86" fmla="*/ 172 w 987"/>
                            <a:gd name="T87" fmla="*/ 114 h 300"/>
                            <a:gd name="T88" fmla="*/ 132 w 987"/>
                            <a:gd name="T89" fmla="*/ 87 h 300"/>
                            <a:gd name="T90" fmla="*/ 95 w 987"/>
                            <a:gd name="T91" fmla="*/ 101 h 300"/>
                            <a:gd name="T92" fmla="*/ 59 w 987"/>
                            <a:gd name="T93" fmla="*/ 154 h 300"/>
                            <a:gd name="T94" fmla="*/ 48 w 987"/>
                            <a:gd name="T95" fmla="*/ 177 h 300"/>
                            <a:gd name="T96" fmla="*/ 31 w 987"/>
                            <a:gd name="T97" fmla="*/ 188 h 300"/>
                            <a:gd name="T98" fmla="*/ 2 w 987"/>
                            <a:gd name="T99" fmla="*/ 212 h 300"/>
                            <a:gd name="T100" fmla="*/ 0 w 987"/>
                            <a:gd name="T101" fmla="*/ 223 h 300"/>
                            <a:gd name="T102" fmla="*/ 0 w 987"/>
                            <a:gd name="T103" fmla="*/ 230 h 300"/>
                            <a:gd name="T104" fmla="*/ 6 w 987"/>
                            <a:gd name="T105" fmla="*/ 233 h 300"/>
                            <a:gd name="T106" fmla="*/ 26 w 987"/>
                            <a:gd name="T107" fmla="*/ 241 h 300"/>
                            <a:gd name="T108" fmla="*/ 339 w 987"/>
                            <a:gd name="T109" fmla="*/ 300 h 300"/>
                            <a:gd name="T110" fmla="*/ 454 w 987"/>
                            <a:gd name="T111" fmla="*/ 292 h 300"/>
                            <a:gd name="T112" fmla="*/ 871 w 987"/>
                            <a:gd name="T113" fmla="*/ 118 h 300"/>
                            <a:gd name="T114" fmla="*/ 978 w 987"/>
                            <a:gd name="T115" fmla="*/ 21 h 300"/>
                            <a:gd name="T116" fmla="*/ 987 w 987"/>
                            <a:gd name="T117" fmla="*/ 10 h 300"/>
                            <a:gd name="T118" fmla="*/ 974 w 987"/>
                            <a:gd name="T119" fmla="*/ 4 h 300"/>
                            <a:gd name="T120" fmla="*/ 950 w 987"/>
                            <a:gd name="T121"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7" h="300">
                              <a:moveTo>
                                <a:pt x="950" y="10"/>
                              </a:moveTo>
                              <a:cubicBezTo>
                                <a:pt x="958" y="10"/>
                                <a:pt x="964" y="11"/>
                                <a:pt x="970" y="14"/>
                              </a:cubicBezTo>
                              <a:cubicBezTo>
                                <a:pt x="938" y="49"/>
                                <a:pt x="903" y="81"/>
                                <a:pt x="865" y="110"/>
                              </a:cubicBezTo>
                              <a:cubicBezTo>
                                <a:pt x="749" y="200"/>
                                <a:pt x="609" y="261"/>
                                <a:pt x="453" y="282"/>
                              </a:cubicBezTo>
                              <a:cubicBezTo>
                                <a:pt x="415" y="287"/>
                                <a:pt x="377" y="289"/>
                                <a:pt x="339" y="289"/>
                              </a:cubicBezTo>
                              <a:cubicBezTo>
                                <a:pt x="231" y="289"/>
                                <a:pt x="126" y="269"/>
                                <a:pt x="30" y="231"/>
                              </a:cubicBezTo>
                              <a:cubicBezTo>
                                <a:pt x="23" y="229"/>
                                <a:pt x="17" y="226"/>
                                <a:pt x="10" y="223"/>
                              </a:cubicBezTo>
                              <a:cubicBezTo>
                                <a:pt x="10" y="221"/>
                                <a:pt x="11" y="218"/>
                                <a:pt x="12" y="216"/>
                              </a:cubicBezTo>
                              <a:cubicBezTo>
                                <a:pt x="18" y="198"/>
                                <a:pt x="47" y="199"/>
                                <a:pt x="57" y="183"/>
                              </a:cubicBezTo>
                              <a:cubicBezTo>
                                <a:pt x="71" y="158"/>
                                <a:pt x="75" y="128"/>
                                <a:pt x="101" y="109"/>
                              </a:cubicBezTo>
                              <a:cubicBezTo>
                                <a:pt x="111" y="101"/>
                                <a:pt x="122" y="97"/>
                                <a:pt x="132" y="97"/>
                              </a:cubicBezTo>
                              <a:cubicBezTo>
                                <a:pt x="144" y="97"/>
                                <a:pt x="155" y="103"/>
                                <a:pt x="163" y="119"/>
                              </a:cubicBezTo>
                              <a:cubicBezTo>
                                <a:pt x="184" y="160"/>
                                <a:pt x="140" y="198"/>
                                <a:pt x="192" y="224"/>
                              </a:cubicBezTo>
                              <a:cubicBezTo>
                                <a:pt x="215" y="236"/>
                                <a:pt x="241" y="240"/>
                                <a:pt x="269" y="240"/>
                              </a:cubicBezTo>
                              <a:cubicBezTo>
                                <a:pt x="307" y="240"/>
                                <a:pt x="346" y="233"/>
                                <a:pt x="379" y="227"/>
                              </a:cubicBezTo>
                              <a:cubicBezTo>
                                <a:pt x="380" y="207"/>
                                <a:pt x="366" y="195"/>
                                <a:pt x="365" y="177"/>
                              </a:cubicBezTo>
                              <a:cubicBezTo>
                                <a:pt x="384" y="169"/>
                                <a:pt x="415" y="170"/>
                                <a:pt x="430" y="157"/>
                              </a:cubicBezTo>
                              <a:cubicBezTo>
                                <a:pt x="446" y="142"/>
                                <a:pt x="444" y="118"/>
                                <a:pt x="462" y="106"/>
                              </a:cubicBezTo>
                              <a:cubicBezTo>
                                <a:pt x="489" y="88"/>
                                <a:pt x="541" y="85"/>
                                <a:pt x="576" y="85"/>
                              </a:cubicBezTo>
                              <a:cubicBezTo>
                                <a:pt x="579" y="85"/>
                                <a:pt x="582" y="85"/>
                                <a:pt x="585" y="85"/>
                              </a:cubicBezTo>
                              <a:cubicBezTo>
                                <a:pt x="589" y="85"/>
                                <a:pt x="593" y="85"/>
                                <a:pt x="596" y="85"/>
                              </a:cubicBezTo>
                              <a:cubicBezTo>
                                <a:pt x="627" y="85"/>
                                <a:pt x="657" y="83"/>
                                <a:pt x="687" y="74"/>
                              </a:cubicBezTo>
                              <a:cubicBezTo>
                                <a:pt x="769" y="51"/>
                                <a:pt x="851" y="14"/>
                                <a:pt x="939" y="11"/>
                              </a:cubicBezTo>
                              <a:cubicBezTo>
                                <a:pt x="942" y="11"/>
                                <a:pt x="946" y="10"/>
                                <a:pt x="950" y="10"/>
                              </a:cubicBezTo>
                              <a:moveTo>
                                <a:pt x="950" y="0"/>
                              </a:moveTo>
                              <a:cubicBezTo>
                                <a:pt x="946" y="0"/>
                                <a:pt x="942" y="0"/>
                                <a:pt x="938" y="0"/>
                              </a:cubicBezTo>
                              <a:cubicBezTo>
                                <a:pt x="873" y="3"/>
                                <a:pt x="811" y="23"/>
                                <a:pt x="751" y="43"/>
                              </a:cubicBezTo>
                              <a:cubicBezTo>
                                <a:pt x="729" y="50"/>
                                <a:pt x="706" y="58"/>
                                <a:pt x="684" y="64"/>
                              </a:cubicBezTo>
                              <a:cubicBezTo>
                                <a:pt x="659" y="72"/>
                                <a:pt x="631" y="75"/>
                                <a:pt x="596" y="75"/>
                              </a:cubicBezTo>
                              <a:cubicBezTo>
                                <a:pt x="593" y="75"/>
                                <a:pt x="589" y="75"/>
                                <a:pt x="585" y="75"/>
                              </a:cubicBezTo>
                              <a:cubicBezTo>
                                <a:pt x="582" y="75"/>
                                <a:pt x="579" y="75"/>
                                <a:pt x="576" y="75"/>
                              </a:cubicBezTo>
                              <a:cubicBezTo>
                                <a:pt x="537" y="75"/>
                                <a:pt x="485" y="79"/>
                                <a:pt x="457" y="97"/>
                              </a:cubicBezTo>
                              <a:cubicBezTo>
                                <a:pt x="444" y="106"/>
                                <a:pt x="439" y="118"/>
                                <a:pt x="435" y="129"/>
                              </a:cubicBezTo>
                              <a:cubicBezTo>
                                <a:pt x="431" y="137"/>
                                <a:pt x="429" y="144"/>
                                <a:pt x="423" y="149"/>
                              </a:cubicBezTo>
                              <a:cubicBezTo>
                                <a:pt x="416" y="155"/>
                                <a:pt x="403" y="158"/>
                                <a:pt x="390" y="160"/>
                              </a:cubicBezTo>
                              <a:cubicBezTo>
                                <a:pt x="380" y="162"/>
                                <a:pt x="370" y="164"/>
                                <a:pt x="361" y="168"/>
                              </a:cubicBezTo>
                              <a:cubicBezTo>
                                <a:pt x="355" y="171"/>
                                <a:pt x="355" y="171"/>
                                <a:pt x="355" y="171"/>
                              </a:cubicBezTo>
                              <a:cubicBezTo>
                                <a:pt x="355" y="178"/>
                                <a:pt x="355" y="178"/>
                                <a:pt x="355" y="178"/>
                              </a:cubicBezTo>
                              <a:cubicBezTo>
                                <a:pt x="356" y="188"/>
                                <a:pt x="359" y="197"/>
                                <a:pt x="363" y="204"/>
                              </a:cubicBezTo>
                              <a:cubicBezTo>
                                <a:pt x="365" y="209"/>
                                <a:pt x="367" y="213"/>
                                <a:pt x="368" y="218"/>
                              </a:cubicBezTo>
                              <a:cubicBezTo>
                                <a:pt x="337" y="224"/>
                                <a:pt x="302" y="230"/>
                                <a:pt x="269" y="230"/>
                              </a:cubicBezTo>
                              <a:cubicBezTo>
                                <a:pt x="240" y="230"/>
                                <a:pt x="216" y="225"/>
                                <a:pt x="196" y="215"/>
                              </a:cubicBezTo>
                              <a:cubicBezTo>
                                <a:pt x="173" y="203"/>
                                <a:pt x="174" y="190"/>
                                <a:pt x="177" y="169"/>
                              </a:cubicBezTo>
                              <a:cubicBezTo>
                                <a:pt x="180" y="152"/>
                                <a:pt x="182" y="134"/>
                                <a:pt x="172" y="114"/>
                              </a:cubicBezTo>
                              <a:cubicBezTo>
                                <a:pt x="160" y="91"/>
                                <a:pt x="144" y="87"/>
                                <a:pt x="132" y="87"/>
                              </a:cubicBezTo>
                              <a:cubicBezTo>
                                <a:pt x="120" y="87"/>
                                <a:pt x="107" y="91"/>
                                <a:pt x="95" y="101"/>
                              </a:cubicBezTo>
                              <a:cubicBezTo>
                                <a:pt x="75" y="115"/>
                                <a:pt x="67" y="135"/>
                                <a:pt x="59" y="154"/>
                              </a:cubicBezTo>
                              <a:cubicBezTo>
                                <a:pt x="55" y="162"/>
                                <a:pt x="52" y="170"/>
                                <a:pt x="48" y="177"/>
                              </a:cubicBezTo>
                              <a:cubicBezTo>
                                <a:pt x="45" y="182"/>
                                <a:pt x="38" y="185"/>
                                <a:pt x="31" y="188"/>
                              </a:cubicBezTo>
                              <a:cubicBezTo>
                                <a:pt x="20" y="193"/>
                                <a:pt x="7" y="199"/>
                                <a:pt x="2" y="212"/>
                              </a:cubicBezTo>
                              <a:cubicBezTo>
                                <a:pt x="1" y="216"/>
                                <a:pt x="0" y="219"/>
                                <a:pt x="0" y="223"/>
                              </a:cubicBezTo>
                              <a:cubicBezTo>
                                <a:pt x="0" y="230"/>
                                <a:pt x="0" y="230"/>
                                <a:pt x="0" y="230"/>
                              </a:cubicBezTo>
                              <a:cubicBezTo>
                                <a:pt x="6" y="233"/>
                                <a:pt x="6" y="233"/>
                                <a:pt x="6" y="233"/>
                              </a:cubicBezTo>
                              <a:cubicBezTo>
                                <a:pt x="13" y="235"/>
                                <a:pt x="19" y="238"/>
                                <a:pt x="26" y="241"/>
                              </a:cubicBezTo>
                              <a:cubicBezTo>
                                <a:pt x="126" y="280"/>
                                <a:pt x="232" y="300"/>
                                <a:pt x="339" y="300"/>
                              </a:cubicBezTo>
                              <a:cubicBezTo>
                                <a:pt x="377" y="300"/>
                                <a:pt x="416" y="297"/>
                                <a:pt x="454" y="292"/>
                              </a:cubicBezTo>
                              <a:cubicBezTo>
                                <a:pt x="606" y="272"/>
                                <a:pt x="751" y="212"/>
                                <a:pt x="871" y="118"/>
                              </a:cubicBezTo>
                              <a:cubicBezTo>
                                <a:pt x="909" y="89"/>
                                <a:pt x="945" y="56"/>
                                <a:pt x="978" y="21"/>
                              </a:cubicBezTo>
                              <a:cubicBezTo>
                                <a:pt x="987" y="10"/>
                                <a:pt x="987" y="10"/>
                                <a:pt x="987" y="10"/>
                              </a:cubicBezTo>
                              <a:cubicBezTo>
                                <a:pt x="974" y="4"/>
                                <a:pt x="974" y="4"/>
                                <a:pt x="974" y="4"/>
                              </a:cubicBezTo>
                              <a:cubicBezTo>
                                <a:pt x="966" y="1"/>
                                <a:pt x="957" y="0"/>
                                <a:pt x="95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73" name="Freeform 501">
                          <a:extLst>
                            <a:ext uri="{FF2B5EF4-FFF2-40B4-BE49-F238E27FC236}">
                              <a16:creationId xmlns:a16="http://schemas.microsoft.com/office/drawing/2014/main" id="{68F1561A-DC7A-6DEC-FB83-7A6F07B22ED3}"/>
                            </a:ext>
                          </a:extLst>
                        </p:cNvPr>
                        <p:cNvSpPr/>
                        <p:nvPr/>
                      </p:nvSpPr>
                      <p:spPr bwMode="auto">
                        <a:xfrm>
                          <a:off x="7225690" y="2817847"/>
                          <a:ext cx="57893" cy="52417"/>
                        </a:xfrm>
                        <a:custGeom>
                          <a:avLst/>
                          <a:gdLst>
                            <a:gd name="T0" fmla="*/ 123 w 210"/>
                            <a:gd name="T1" fmla="*/ 189 h 189"/>
                            <a:gd name="T2" fmla="*/ 145 w 210"/>
                            <a:gd name="T3" fmla="*/ 98 h 189"/>
                            <a:gd name="T4" fmla="*/ 151 w 210"/>
                            <a:gd name="T5" fmla="*/ 0 h 189"/>
                            <a:gd name="T6" fmla="*/ 116 w 210"/>
                            <a:gd name="T7" fmla="*/ 125 h 189"/>
                            <a:gd name="T8" fmla="*/ 123 w 210"/>
                            <a:gd name="T9" fmla="*/ 189 h 189"/>
                          </a:gdLst>
                          <a:ahLst/>
                          <a:cxnLst>
                            <a:cxn ang="0">
                              <a:pos x="T0" y="T1"/>
                            </a:cxn>
                            <a:cxn ang="0">
                              <a:pos x="T2" y="T3"/>
                            </a:cxn>
                            <a:cxn ang="0">
                              <a:pos x="T4" y="T5"/>
                            </a:cxn>
                            <a:cxn ang="0">
                              <a:pos x="T6" y="T7"/>
                            </a:cxn>
                            <a:cxn ang="0">
                              <a:pos x="T8" y="T9"/>
                            </a:cxn>
                          </a:cxnLst>
                          <a:rect l="0" t="0" r="r" b="b"/>
                          <a:pathLst>
                            <a:path w="210" h="189">
                              <a:moveTo>
                                <a:pt x="123" y="189"/>
                              </a:moveTo>
                              <a:cubicBezTo>
                                <a:pt x="123" y="189"/>
                                <a:pt x="210" y="148"/>
                                <a:pt x="145" y="98"/>
                              </a:cubicBezTo>
                              <a:cubicBezTo>
                                <a:pt x="87" y="52"/>
                                <a:pt x="119" y="26"/>
                                <a:pt x="151" y="0"/>
                              </a:cubicBezTo>
                              <a:cubicBezTo>
                                <a:pt x="151" y="0"/>
                                <a:pt x="0" y="53"/>
                                <a:pt x="116" y="125"/>
                              </a:cubicBezTo>
                              <a:cubicBezTo>
                                <a:pt x="164" y="155"/>
                                <a:pt x="123" y="189"/>
                                <a:pt x="123" y="1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74" name="Freeform 502">
                          <a:extLst>
                            <a:ext uri="{FF2B5EF4-FFF2-40B4-BE49-F238E27FC236}">
                              <a16:creationId xmlns:a16="http://schemas.microsoft.com/office/drawing/2014/main" id="{07738EED-FA6D-C1BF-46CB-9AAA4CF3612F}"/>
                            </a:ext>
                          </a:extLst>
                        </p:cNvPr>
                        <p:cNvSpPr/>
                        <p:nvPr/>
                      </p:nvSpPr>
                      <p:spPr bwMode="auto">
                        <a:xfrm>
                          <a:off x="7262459" y="2837405"/>
                          <a:ext cx="58675" cy="52417"/>
                        </a:xfrm>
                        <a:custGeom>
                          <a:avLst/>
                          <a:gdLst>
                            <a:gd name="T0" fmla="*/ 123 w 210"/>
                            <a:gd name="T1" fmla="*/ 189 h 189"/>
                            <a:gd name="T2" fmla="*/ 145 w 210"/>
                            <a:gd name="T3" fmla="*/ 97 h 189"/>
                            <a:gd name="T4" fmla="*/ 151 w 210"/>
                            <a:gd name="T5" fmla="*/ 0 h 189"/>
                            <a:gd name="T6" fmla="*/ 116 w 210"/>
                            <a:gd name="T7" fmla="*/ 125 h 189"/>
                            <a:gd name="T8" fmla="*/ 123 w 210"/>
                            <a:gd name="T9" fmla="*/ 189 h 189"/>
                          </a:gdLst>
                          <a:ahLst/>
                          <a:cxnLst>
                            <a:cxn ang="0">
                              <a:pos x="T0" y="T1"/>
                            </a:cxn>
                            <a:cxn ang="0">
                              <a:pos x="T2" y="T3"/>
                            </a:cxn>
                            <a:cxn ang="0">
                              <a:pos x="T4" y="T5"/>
                            </a:cxn>
                            <a:cxn ang="0">
                              <a:pos x="T6" y="T7"/>
                            </a:cxn>
                            <a:cxn ang="0">
                              <a:pos x="T8" y="T9"/>
                            </a:cxn>
                          </a:cxnLst>
                          <a:rect l="0" t="0" r="r" b="b"/>
                          <a:pathLst>
                            <a:path w="210" h="189">
                              <a:moveTo>
                                <a:pt x="123" y="189"/>
                              </a:moveTo>
                              <a:cubicBezTo>
                                <a:pt x="123" y="189"/>
                                <a:pt x="210" y="148"/>
                                <a:pt x="145" y="97"/>
                              </a:cubicBezTo>
                              <a:cubicBezTo>
                                <a:pt x="87" y="52"/>
                                <a:pt x="118" y="26"/>
                                <a:pt x="151" y="0"/>
                              </a:cubicBezTo>
                              <a:cubicBezTo>
                                <a:pt x="151" y="0"/>
                                <a:pt x="0" y="53"/>
                                <a:pt x="116" y="125"/>
                              </a:cubicBezTo>
                              <a:cubicBezTo>
                                <a:pt x="164" y="154"/>
                                <a:pt x="123" y="189"/>
                                <a:pt x="123" y="1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75" name="Freeform 503">
                          <a:extLst>
                            <a:ext uri="{FF2B5EF4-FFF2-40B4-BE49-F238E27FC236}">
                              <a16:creationId xmlns:a16="http://schemas.microsoft.com/office/drawing/2014/main" id="{20523324-5487-F492-37AE-2632C3BADAEB}"/>
                            </a:ext>
                          </a:extLst>
                        </p:cNvPr>
                        <p:cNvSpPr/>
                        <p:nvPr/>
                      </p:nvSpPr>
                      <p:spPr bwMode="auto">
                        <a:xfrm>
                          <a:off x="7190485" y="2901556"/>
                          <a:ext cx="176807" cy="119697"/>
                        </a:xfrm>
                        <a:custGeom>
                          <a:avLst/>
                          <a:gdLst>
                            <a:gd name="T0" fmla="*/ 618 w 640"/>
                            <a:gd name="T1" fmla="*/ 0 h 433"/>
                            <a:gd name="T2" fmla="*/ 320 w 640"/>
                            <a:gd name="T3" fmla="*/ 0 h 433"/>
                            <a:gd name="T4" fmla="*/ 23 w 640"/>
                            <a:gd name="T5" fmla="*/ 0 h 433"/>
                            <a:gd name="T6" fmla="*/ 0 w 640"/>
                            <a:gd name="T7" fmla="*/ 115 h 433"/>
                            <a:gd name="T8" fmla="*/ 320 w 640"/>
                            <a:gd name="T9" fmla="*/ 433 h 433"/>
                            <a:gd name="T10" fmla="*/ 640 w 640"/>
                            <a:gd name="T11" fmla="*/ 115 h 433"/>
                            <a:gd name="T12" fmla="*/ 618 w 640"/>
                            <a:gd name="T13" fmla="*/ 0 h 433"/>
                          </a:gdLst>
                          <a:ahLst/>
                          <a:cxnLst>
                            <a:cxn ang="0">
                              <a:pos x="T0" y="T1"/>
                            </a:cxn>
                            <a:cxn ang="0">
                              <a:pos x="T2" y="T3"/>
                            </a:cxn>
                            <a:cxn ang="0">
                              <a:pos x="T4" y="T5"/>
                            </a:cxn>
                            <a:cxn ang="0">
                              <a:pos x="T6" y="T7"/>
                            </a:cxn>
                            <a:cxn ang="0">
                              <a:pos x="T8" y="T9"/>
                            </a:cxn>
                            <a:cxn ang="0">
                              <a:pos x="T10" y="T11"/>
                            </a:cxn>
                            <a:cxn ang="0">
                              <a:pos x="T12" y="T13"/>
                            </a:cxn>
                          </a:cxnLst>
                          <a:rect l="0" t="0" r="r" b="b"/>
                          <a:pathLst>
                            <a:path w="640" h="433">
                              <a:moveTo>
                                <a:pt x="618" y="0"/>
                              </a:moveTo>
                              <a:cubicBezTo>
                                <a:pt x="320" y="0"/>
                                <a:pt x="320" y="0"/>
                                <a:pt x="320" y="0"/>
                              </a:cubicBezTo>
                              <a:cubicBezTo>
                                <a:pt x="23" y="0"/>
                                <a:pt x="23" y="0"/>
                                <a:pt x="23" y="0"/>
                              </a:cubicBezTo>
                              <a:cubicBezTo>
                                <a:pt x="9" y="36"/>
                                <a:pt x="0" y="74"/>
                                <a:pt x="0" y="115"/>
                              </a:cubicBezTo>
                              <a:cubicBezTo>
                                <a:pt x="0" y="287"/>
                                <a:pt x="142" y="428"/>
                                <a:pt x="320" y="433"/>
                              </a:cubicBezTo>
                              <a:cubicBezTo>
                                <a:pt x="498" y="428"/>
                                <a:pt x="640" y="287"/>
                                <a:pt x="640" y="115"/>
                              </a:cubicBezTo>
                              <a:cubicBezTo>
                                <a:pt x="640" y="74"/>
                                <a:pt x="632" y="36"/>
                                <a:pt x="6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76" name="Freeform 504">
                          <a:extLst>
                            <a:ext uri="{FF2B5EF4-FFF2-40B4-BE49-F238E27FC236}">
                              <a16:creationId xmlns:a16="http://schemas.microsoft.com/office/drawing/2014/main" id="{15F2B848-778B-057C-CF98-B41FDE464701}"/>
                            </a:ext>
                          </a:extLst>
                        </p:cNvPr>
                        <p:cNvSpPr>
                          <a:spLocks noEditPoints="1"/>
                        </p:cNvSpPr>
                        <p:nvPr/>
                      </p:nvSpPr>
                      <p:spPr bwMode="auto">
                        <a:xfrm>
                          <a:off x="7335999" y="2911727"/>
                          <a:ext cx="56328" cy="53199"/>
                        </a:xfrm>
                        <a:custGeom>
                          <a:avLst/>
                          <a:gdLst>
                            <a:gd name="T0" fmla="*/ 102 w 203"/>
                            <a:gd name="T1" fmla="*/ 0 h 191"/>
                            <a:gd name="T2" fmla="*/ 0 w 203"/>
                            <a:gd name="T3" fmla="*/ 96 h 191"/>
                            <a:gd name="T4" fmla="*/ 102 w 203"/>
                            <a:gd name="T5" fmla="*/ 191 h 191"/>
                            <a:gd name="T6" fmla="*/ 203 w 203"/>
                            <a:gd name="T7" fmla="*/ 96 h 191"/>
                            <a:gd name="T8" fmla="*/ 102 w 203"/>
                            <a:gd name="T9" fmla="*/ 0 h 191"/>
                            <a:gd name="T10" fmla="*/ 102 w 203"/>
                            <a:gd name="T11" fmla="*/ 162 h 191"/>
                            <a:gd name="T12" fmla="*/ 31 w 203"/>
                            <a:gd name="T13" fmla="*/ 96 h 191"/>
                            <a:gd name="T14" fmla="*/ 102 w 203"/>
                            <a:gd name="T15" fmla="*/ 29 h 191"/>
                            <a:gd name="T16" fmla="*/ 173 w 203"/>
                            <a:gd name="T17" fmla="*/ 96 h 191"/>
                            <a:gd name="T18" fmla="*/ 102 w 203"/>
                            <a:gd name="T19" fmla="*/ 16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191">
                              <a:moveTo>
                                <a:pt x="102" y="0"/>
                              </a:moveTo>
                              <a:cubicBezTo>
                                <a:pt x="46" y="0"/>
                                <a:pt x="0" y="43"/>
                                <a:pt x="0" y="96"/>
                              </a:cubicBezTo>
                              <a:cubicBezTo>
                                <a:pt x="0" y="148"/>
                                <a:pt x="46" y="191"/>
                                <a:pt x="102" y="191"/>
                              </a:cubicBezTo>
                              <a:cubicBezTo>
                                <a:pt x="158" y="191"/>
                                <a:pt x="203" y="148"/>
                                <a:pt x="203" y="96"/>
                              </a:cubicBezTo>
                              <a:cubicBezTo>
                                <a:pt x="203" y="43"/>
                                <a:pt x="158" y="0"/>
                                <a:pt x="102" y="0"/>
                              </a:cubicBezTo>
                              <a:close/>
                              <a:moveTo>
                                <a:pt x="102" y="162"/>
                              </a:moveTo>
                              <a:cubicBezTo>
                                <a:pt x="63" y="162"/>
                                <a:pt x="31" y="133"/>
                                <a:pt x="31" y="96"/>
                              </a:cubicBezTo>
                              <a:cubicBezTo>
                                <a:pt x="31" y="59"/>
                                <a:pt x="63" y="29"/>
                                <a:pt x="102" y="29"/>
                              </a:cubicBezTo>
                              <a:cubicBezTo>
                                <a:pt x="141" y="29"/>
                                <a:pt x="173" y="59"/>
                                <a:pt x="173" y="96"/>
                              </a:cubicBezTo>
                              <a:cubicBezTo>
                                <a:pt x="173" y="133"/>
                                <a:pt x="141" y="162"/>
                                <a:pt x="102" y="1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77" name="Freeform 506">
                          <a:extLst>
                            <a:ext uri="{FF2B5EF4-FFF2-40B4-BE49-F238E27FC236}">
                              <a16:creationId xmlns:a16="http://schemas.microsoft.com/office/drawing/2014/main" id="{D840583A-915E-C24E-1387-43743DB57996}"/>
                            </a:ext>
                          </a:extLst>
                        </p:cNvPr>
                        <p:cNvSpPr>
                          <a:spLocks noEditPoints="1"/>
                        </p:cNvSpPr>
                        <p:nvPr/>
                      </p:nvSpPr>
                      <p:spPr bwMode="auto">
                        <a:xfrm>
                          <a:off x="4370172" y="3233266"/>
                          <a:ext cx="169767" cy="214359"/>
                        </a:xfrm>
                        <a:custGeom>
                          <a:avLst/>
                          <a:gdLst>
                            <a:gd name="T0" fmla="*/ 590 w 614"/>
                            <a:gd name="T1" fmla="*/ 225 h 776"/>
                            <a:gd name="T2" fmla="*/ 497 w 614"/>
                            <a:gd name="T3" fmla="*/ 72 h 776"/>
                            <a:gd name="T4" fmla="*/ 307 w 614"/>
                            <a:gd name="T5" fmla="*/ 1 h 776"/>
                            <a:gd name="T6" fmla="*/ 117 w 614"/>
                            <a:gd name="T7" fmla="*/ 72 h 776"/>
                            <a:gd name="T8" fmla="*/ 23 w 614"/>
                            <a:gd name="T9" fmla="*/ 225 h 776"/>
                            <a:gd name="T10" fmla="*/ 44 w 614"/>
                            <a:gd name="T11" fmla="*/ 397 h 776"/>
                            <a:gd name="T12" fmla="*/ 152 w 614"/>
                            <a:gd name="T13" fmla="*/ 579 h 776"/>
                            <a:gd name="T14" fmla="*/ 307 w 614"/>
                            <a:gd name="T15" fmla="*/ 776 h 776"/>
                            <a:gd name="T16" fmla="*/ 462 w 614"/>
                            <a:gd name="T17" fmla="*/ 579 h 776"/>
                            <a:gd name="T18" fmla="*/ 570 w 614"/>
                            <a:gd name="T19" fmla="*/ 397 h 776"/>
                            <a:gd name="T20" fmla="*/ 590 w 614"/>
                            <a:gd name="T21" fmla="*/ 225 h 776"/>
                            <a:gd name="T22" fmla="*/ 307 w 614"/>
                            <a:gd name="T23" fmla="*/ 414 h 776"/>
                            <a:gd name="T24" fmla="*/ 161 w 614"/>
                            <a:gd name="T25" fmla="*/ 268 h 776"/>
                            <a:gd name="T26" fmla="*/ 307 w 614"/>
                            <a:gd name="T27" fmla="*/ 122 h 776"/>
                            <a:gd name="T28" fmla="*/ 453 w 614"/>
                            <a:gd name="T29" fmla="*/ 268 h 776"/>
                            <a:gd name="T30" fmla="*/ 307 w 614"/>
                            <a:gd name="T31" fmla="*/ 414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4" h="776">
                              <a:moveTo>
                                <a:pt x="590" y="225"/>
                              </a:moveTo>
                              <a:cubicBezTo>
                                <a:pt x="567" y="131"/>
                                <a:pt x="499" y="69"/>
                                <a:pt x="497" y="72"/>
                              </a:cubicBezTo>
                              <a:cubicBezTo>
                                <a:pt x="497" y="72"/>
                                <a:pt x="418" y="0"/>
                                <a:pt x="307" y="1"/>
                              </a:cubicBezTo>
                              <a:cubicBezTo>
                                <a:pt x="196" y="0"/>
                                <a:pt x="117" y="72"/>
                                <a:pt x="117" y="72"/>
                              </a:cubicBezTo>
                              <a:cubicBezTo>
                                <a:pt x="115" y="69"/>
                                <a:pt x="47" y="131"/>
                                <a:pt x="23" y="225"/>
                              </a:cubicBezTo>
                              <a:cubicBezTo>
                                <a:pt x="0" y="319"/>
                                <a:pt x="44" y="397"/>
                                <a:pt x="44" y="397"/>
                              </a:cubicBezTo>
                              <a:cubicBezTo>
                                <a:pt x="93" y="507"/>
                                <a:pt x="152" y="579"/>
                                <a:pt x="152" y="579"/>
                              </a:cubicBezTo>
                              <a:cubicBezTo>
                                <a:pt x="188" y="635"/>
                                <a:pt x="307" y="776"/>
                                <a:pt x="307" y="776"/>
                              </a:cubicBezTo>
                              <a:cubicBezTo>
                                <a:pt x="307" y="776"/>
                                <a:pt x="425" y="635"/>
                                <a:pt x="462" y="579"/>
                              </a:cubicBezTo>
                              <a:cubicBezTo>
                                <a:pt x="462" y="579"/>
                                <a:pt x="521" y="507"/>
                                <a:pt x="570" y="397"/>
                              </a:cubicBezTo>
                              <a:cubicBezTo>
                                <a:pt x="570" y="397"/>
                                <a:pt x="614" y="319"/>
                                <a:pt x="590" y="225"/>
                              </a:cubicBezTo>
                              <a:close/>
                              <a:moveTo>
                                <a:pt x="307" y="414"/>
                              </a:moveTo>
                              <a:cubicBezTo>
                                <a:pt x="226" y="414"/>
                                <a:pt x="161" y="348"/>
                                <a:pt x="161" y="268"/>
                              </a:cubicBezTo>
                              <a:cubicBezTo>
                                <a:pt x="161" y="187"/>
                                <a:pt x="226" y="122"/>
                                <a:pt x="307" y="122"/>
                              </a:cubicBezTo>
                              <a:cubicBezTo>
                                <a:pt x="387" y="122"/>
                                <a:pt x="453" y="187"/>
                                <a:pt x="453" y="268"/>
                              </a:cubicBezTo>
                              <a:cubicBezTo>
                                <a:pt x="453" y="348"/>
                                <a:pt x="387" y="414"/>
                                <a:pt x="307" y="4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78" name="Freeform 510">
                          <a:extLst>
                            <a:ext uri="{FF2B5EF4-FFF2-40B4-BE49-F238E27FC236}">
                              <a16:creationId xmlns:a16="http://schemas.microsoft.com/office/drawing/2014/main" id="{57410A16-071D-BEAB-F528-0E158EFAB70E}"/>
                            </a:ext>
                          </a:extLst>
                        </p:cNvPr>
                        <p:cNvSpPr>
                          <a:spLocks noEditPoints="1"/>
                        </p:cNvSpPr>
                        <p:nvPr/>
                      </p:nvSpPr>
                      <p:spPr bwMode="auto">
                        <a:xfrm>
                          <a:off x="6695268" y="4537416"/>
                          <a:ext cx="280076" cy="269123"/>
                        </a:xfrm>
                        <a:custGeom>
                          <a:avLst/>
                          <a:gdLst>
                            <a:gd name="T0" fmla="*/ 324 w 1013"/>
                            <a:gd name="T1" fmla="*/ 733 h 976"/>
                            <a:gd name="T2" fmla="*/ 211 w 1013"/>
                            <a:gd name="T3" fmla="*/ 733 h 976"/>
                            <a:gd name="T4" fmla="*/ 0 w 1013"/>
                            <a:gd name="T5" fmla="*/ 889 h 976"/>
                            <a:gd name="T6" fmla="*/ 0 w 1013"/>
                            <a:gd name="T7" fmla="*/ 976 h 976"/>
                            <a:gd name="T8" fmla="*/ 324 w 1013"/>
                            <a:gd name="T9" fmla="*/ 733 h 976"/>
                            <a:gd name="T10" fmla="*/ 619 w 1013"/>
                            <a:gd name="T11" fmla="*/ 363 h 976"/>
                            <a:gd name="T12" fmla="*/ 415 w 1013"/>
                            <a:gd name="T13" fmla="*/ 560 h 976"/>
                            <a:gd name="T14" fmla="*/ 467 w 1013"/>
                            <a:gd name="T15" fmla="*/ 560 h 976"/>
                            <a:gd name="T16" fmla="*/ 467 w 1013"/>
                            <a:gd name="T17" fmla="*/ 608 h 976"/>
                            <a:gd name="T18" fmla="*/ 651 w 1013"/>
                            <a:gd name="T19" fmla="*/ 429 h 976"/>
                            <a:gd name="T20" fmla="*/ 619 w 1013"/>
                            <a:gd name="T21" fmla="*/ 429 h 976"/>
                            <a:gd name="T22" fmla="*/ 619 w 1013"/>
                            <a:gd name="T23" fmla="*/ 363 h 976"/>
                            <a:gd name="T24" fmla="*/ 1013 w 1013"/>
                            <a:gd name="T25" fmla="*/ 0 h 976"/>
                            <a:gd name="T26" fmla="*/ 929 w 1013"/>
                            <a:gd name="T27" fmla="*/ 0 h 976"/>
                            <a:gd name="T28" fmla="*/ 718 w 1013"/>
                            <a:gd name="T29" fmla="*/ 256 h 976"/>
                            <a:gd name="T30" fmla="*/ 809 w 1013"/>
                            <a:gd name="T31" fmla="*/ 256 h 976"/>
                            <a:gd name="T32" fmla="*/ 1013 w 1013"/>
                            <a:gd name="T3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3" h="976">
                              <a:moveTo>
                                <a:pt x="324" y="733"/>
                              </a:moveTo>
                              <a:cubicBezTo>
                                <a:pt x="211" y="733"/>
                                <a:pt x="211" y="733"/>
                                <a:pt x="211" y="733"/>
                              </a:cubicBezTo>
                              <a:cubicBezTo>
                                <a:pt x="143" y="787"/>
                                <a:pt x="72" y="839"/>
                                <a:pt x="0" y="889"/>
                              </a:cubicBezTo>
                              <a:cubicBezTo>
                                <a:pt x="0" y="976"/>
                                <a:pt x="0" y="976"/>
                                <a:pt x="0" y="976"/>
                              </a:cubicBezTo>
                              <a:cubicBezTo>
                                <a:pt x="112" y="901"/>
                                <a:pt x="220" y="819"/>
                                <a:pt x="324" y="733"/>
                              </a:cubicBezTo>
                              <a:moveTo>
                                <a:pt x="619" y="363"/>
                              </a:moveTo>
                              <a:cubicBezTo>
                                <a:pt x="554" y="431"/>
                                <a:pt x="486" y="497"/>
                                <a:pt x="415" y="560"/>
                              </a:cubicBezTo>
                              <a:cubicBezTo>
                                <a:pt x="467" y="560"/>
                                <a:pt x="467" y="560"/>
                                <a:pt x="467" y="560"/>
                              </a:cubicBezTo>
                              <a:cubicBezTo>
                                <a:pt x="467" y="608"/>
                                <a:pt x="467" y="608"/>
                                <a:pt x="467" y="608"/>
                              </a:cubicBezTo>
                              <a:cubicBezTo>
                                <a:pt x="530" y="550"/>
                                <a:pt x="592" y="491"/>
                                <a:pt x="651" y="429"/>
                              </a:cubicBezTo>
                              <a:cubicBezTo>
                                <a:pt x="619" y="429"/>
                                <a:pt x="619" y="429"/>
                                <a:pt x="619" y="429"/>
                              </a:cubicBezTo>
                              <a:cubicBezTo>
                                <a:pt x="619" y="363"/>
                                <a:pt x="619" y="363"/>
                                <a:pt x="619" y="363"/>
                              </a:cubicBezTo>
                              <a:moveTo>
                                <a:pt x="1013" y="0"/>
                              </a:moveTo>
                              <a:cubicBezTo>
                                <a:pt x="929" y="0"/>
                                <a:pt x="929" y="0"/>
                                <a:pt x="929" y="0"/>
                              </a:cubicBezTo>
                              <a:cubicBezTo>
                                <a:pt x="862" y="89"/>
                                <a:pt x="792" y="174"/>
                                <a:pt x="718" y="256"/>
                              </a:cubicBezTo>
                              <a:cubicBezTo>
                                <a:pt x="809" y="256"/>
                                <a:pt x="809" y="256"/>
                                <a:pt x="809" y="256"/>
                              </a:cubicBezTo>
                              <a:cubicBezTo>
                                <a:pt x="880" y="174"/>
                                <a:pt x="948" y="89"/>
                                <a:pt x="10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79" name="Freeform 512">
                          <a:extLst>
                            <a:ext uri="{FF2B5EF4-FFF2-40B4-BE49-F238E27FC236}">
                              <a16:creationId xmlns:a16="http://schemas.microsoft.com/office/drawing/2014/main" id="{69CC3953-B4E5-82DC-045C-5AAC8E8704E1}"/>
                            </a:ext>
                          </a:extLst>
                        </p:cNvPr>
                        <p:cNvSpPr/>
                        <p:nvPr/>
                      </p:nvSpPr>
                      <p:spPr bwMode="auto">
                        <a:xfrm>
                          <a:off x="5186146" y="3025165"/>
                          <a:ext cx="115785" cy="119697"/>
                        </a:xfrm>
                        <a:custGeom>
                          <a:avLst/>
                          <a:gdLst>
                            <a:gd name="T0" fmla="*/ 417 w 417"/>
                            <a:gd name="T1" fmla="*/ 0 h 433"/>
                            <a:gd name="T2" fmla="*/ 189 w 417"/>
                            <a:gd name="T3" fmla="*/ 222 h 433"/>
                            <a:gd name="T4" fmla="*/ 187 w 417"/>
                            <a:gd name="T5" fmla="*/ 224 h 433"/>
                            <a:gd name="T6" fmla="*/ 0 w 417"/>
                            <a:gd name="T7" fmla="*/ 433 h 433"/>
                            <a:gd name="T8" fmla="*/ 259 w 417"/>
                            <a:gd name="T9" fmla="*/ 265 h 433"/>
                            <a:gd name="T10" fmla="*/ 282 w 417"/>
                            <a:gd name="T11" fmla="*/ 241 h 433"/>
                            <a:gd name="T12" fmla="*/ 417 w 417"/>
                            <a:gd name="T13" fmla="*/ 0 h 433"/>
                          </a:gdLst>
                          <a:ahLst/>
                          <a:cxnLst>
                            <a:cxn ang="0">
                              <a:pos x="T0" y="T1"/>
                            </a:cxn>
                            <a:cxn ang="0">
                              <a:pos x="T2" y="T3"/>
                            </a:cxn>
                            <a:cxn ang="0">
                              <a:pos x="T4" y="T5"/>
                            </a:cxn>
                            <a:cxn ang="0">
                              <a:pos x="T6" y="T7"/>
                            </a:cxn>
                            <a:cxn ang="0">
                              <a:pos x="T8" y="T9"/>
                            </a:cxn>
                            <a:cxn ang="0">
                              <a:pos x="T10" y="T11"/>
                            </a:cxn>
                            <a:cxn ang="0">
                              <a:pos x="T12" y="T13"/>
                            </a:cxn>
                          </a:cxnLst>
                          <a:rect l="0" t="0" r="r" b="b"/>
                          <a:pathLst>
                            <a:path w="417" h="433">
                              <a:moveTo>
                                <a:pt x="417" y="0"/>
                              </a:moveTo>
                              <a:cubicBezTo>
                                <a:pt x="338" y="71"/>
                                <a:pt x="262" y="145"/>
                                <a:pt x="189" y="222"/>
                              </a:cubicBezTo>
                              <a:cubicBezTo>
                                <a:pt x="188" y="223"/>
                                <a:pt x="187" y="223"/>
                                <a:pt x="187" y="224"/>
                              </a:cubicBezTo>
                              <a:cubicBezTo>
                                <a:pt x="122" y="292"/>
                                <a:pt x="60" y="361"/>
                                <a:pt x="0" y="433"/>
                              </a:cubicBezTo>
                              <a:cubicBezTo>
                                <a:pt x="101" y="392"/>
                                <a:pt x="189" y="334"/>
                                <a:pt x="259" y="265"/>
                              </a:cubicBezTo>
                              <a:cubicBezTo>
                                <a:pt x="267" y="257"/>
                                <a:pt x="275" y="249"/>
                                <a:pt x="282" y="241"/>
                              </a:cubicBezTo>
                              <a:cubicBezTo>
                                <a:pt x="347" y="170"/>
                                <a:pt x="394" y="89"/>
                                <a:pt x="4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80" name="Freeform 513">
                          <a:extLst>
                            <a:ext uri="{FF2B5EF4-FFF2-40B4-BE49-F238E27FC236}">
                              <a16:creationId xmlns:a16="http://schemas.microsoft.com/office/drawing/2014/main" id="{ADC27AC9-8318-2D0B-23FF-B5C6F34C580D}"/>
                            </a:ext>
                          </a:extLst>
                        </p:cNvPr>
                        <p:cNvSpPr/>
                        <p:nvPr/>
                      </p:nvSpPr>
                      <p:spPr bwMode="auto">
                        <a:xfrm>
                          <a:off x="4927975" y="3670590"/>
                          <a:ext cx="39117" cy="124391"/>
                        </a:xfrm>
                        <a:custGeom>
                          <a:avLst/>
                          <a:gdLst>
                            <a:gd name="T0" fmla="*/ 121 w 141"/>
                            <a:gd name="T1" fmla="*/ 0 h 450"/>
                            <a:gd name="T2" fmla="*/ 46 w 141"/>
                            <a:gd name="T3" fmla="*/ 48 h 450"/>
                            <a:gd name="T4" fmla="*/ 44 w 141"/>
                            <a:gd name="T5" fmla="*/ 48 h 450"/>
                            <a:gd name="T6" fmla="*/ 30 w 141"/>
                            <a:gd name="T7" fmla="*/ 141 h 450"/>
                            <a:gd name="T8" fmla="*/ 17 w 141"/>
                            <a:gd name="T9" fmla="*/ 244 h 450"/>
                            <a:gd name="T10" fmla="*/ 6 w 141"/>
                            <a:gd name="T11" fmla="*/ 347 h 450"/>
                            <a:gd name="T12" fmla="*/ 2 w 141"/>
                            <a:gd name="T13" fmla="*/ 399 h 450"/>
                            <a:gd name="T14" fmla="*/ 0 w 141"/>
                            <a:gd name="T15" fmla="*/ 429 h 450"/>
                            <a:gd name="T16" fmla="*/ 9 w 141"/>
                            <a:gd name="T17" fmla="*/ 450 h 450"/>
                            <a:gd name="T18" fmla="*/ 88 w 141"/>
                            <a:gd name="T19" fmla="*/ 450 h 450"/>
                            <a:gd name="T20" fmla="*/ 92 w 141"/>
                            <a:gd name="T21" fmla="*/ 398 h 450"/>
                            <a:gd name="T22" fmla="*/ 96 w 141"/>
                            <a:gd name="T23" fmla="*/ 347 h 450"/>
                            <a:gd name="T24" fmla="*/ 106 w 141"/>
                            <a:gd name="T25" fmla="*/ 245 h 450"/>
                            <a:gd name="T26" fmla="*/ 119 w 141"/>
                            <a:gd name="T27" fmla="*/ 144 h 450"/>
                            <a:gd name="T28" fmla="*/ 141 w 141"/>
                            <a:gd name="T29" fmla="*/ 7 h 450"/>
                            <a:gd name="T30" fmla="*/ 121 w 141"/>
                            <a:gd name="T31"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450">
                              <a:moveTo>
                                <a:pt x="121" y="0"/>
                              </a:moveTo>
                              <a:cubicBezTo>
                                <a:pt x="99" y="20"/>
                                <a:pt x="74" y="36"/>
                                <a:pt x="46" y="48"/>
                              </a:cubicBezTo>
                              <a:cubicBezTo>
                                <a:pt x="45" y="48"/>
                                <a:pt x="45" y="48"/>
                                <a:pt x="44" y="48"/>
                              </a:cubicBezTo>
                              <a:cubicBezTo>
                                <a:pt x="39" y="79"/>
                                <a:pt x="34" y="110"/>
                                <a:pt x="30" y="141"/>
                              </a:cubicBezTo>
                              <a:cubicBezTo>
                                <a:pt x="25" y="175"/>
                                <a:pt x="21" y="209"/>
                                <a:pt x="17" y="244"/>
                              </a:cubicBezTo>
                              <a:cubicBezTo>
                                <a:pt x="13" y="278"/>
                                <a:pt x="9" y="313"/>
                                <a:pt x="6" y="347"/>
                              </a:cubicBezTo>
                              <a:cubicBezTo>
                                <a:pt x="5" y="365"/>
                                <a:pt x="3" y="382"/>
                                <a:pt x="2" y="399"/>
                              </a:cubicBezTo>
                              <a:cubicBezTo>
                                <a:pt x="1" y="409"/>
                                <a:pt x="1" y="419"/>
                                <a:pt x="0" y="429"/>
                              </a:cubicBezTo>
                              <a:cubicBezTo>
                                <a:pt x="3" y="435"/>
                                <a:pt x="6" y="440"/>
                                <a:pt x="9" y="450"/>
                              </a:cubicBezTo>
                              <a:cubicBezTo>
                                <a:pt x="88" y="450"/>
                                <a:pt x="88" y="450"/>
                                <a:pt x="88" y="450"/>
                              </a:cubicBezTo>
                              <a:cubicBezTo>
                                <a:pt x="89" y="433"/>
                                <a:pt x="90" y="415"/>
                                <a:pt x="92" y="398"/>
                              </a:cubicBezTo>
                              <a:cubicBezTo>
                                <a:pt x="93" y="381"/>
                                <a:pt x="94" y="364"/>
                                <a:pt x="96" y="347"/>
                              </a:cubicBezTo>
                              <a:cubicBezTo>
                                <a:pt x="99" y="313"/>
                                <a:pt x="102" y="279"/>
                                <a:pt x="106" y="245"/>
                              </a:cubicBezTo>
                              <a:cubicBezTo>
                                <a:pt x="110" y="212"/>
                                <a:pt x="114" y="178"/>
                                <a:pt x="119" y="144"/>
                              </a:cubicBezTo>
                              <a:cubicBezTo>
                                <a:pt x="125" y="99"/>
                                <a:pt x="133" y="53"/>
                                <a:pt x="141" y="7"/>
                              </a:cubicBezTo>
                              <a:cubicBezTo>
                                <a:pt x="134" y="4"/>
                                <a:pt x="128" y="2"/>
                                <a:pt x="12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81" name="Freeform 514">
                          <a:extLst>
                            <a:ext uri="{FF2B5EF4-FFF2-40B4-BE49-F238E27FC236}">
                              <a16:creationId xmlns:a16="http://schemas.microsoft.com/office/drawing/2014/main" id="{A763E11A-E8A9-2EA8-ADF9-7260D056D7C1}"/>
                            </a:ext>
                          </a:extLst>
                        </p:cNvPr>
                        <p:cNvSpPr/>
                        <p:nvPr/>
                      </p:nvSpPr>
                      <p:spPr bwMode="auto">
                        <a:xfrm>
                          <a:off x="4942057" y="3595486"/>
                          <a:ext cx="26599" cy="75104"/>
                        </a:xfrm>
                        <a:custGeom>
                          <a:avLst/>
                          <a:gdLst>
                            <a:gd name="T0" fmla="*/ 58 w 97"/>
                            <a:gd name="T1" fmla="*/ 0 h 274"/>
                            <a:gd name="T2" fmla="*/ 2 w 97"/>
                            <a:gd name="T3" fmla="*/ 263 h 274"/>
                            <a:gd name="T4" fmla="*/ 0 w 97"/>
                            <a:gd name="T5" fmla="*/ 274 h 274"/>
                            <a:gd name="T6" fmla="*/ 24 w 97"/>
                            <a:gd name="T7" fmla="*/ 258 h 274"/>
                            <a:gd name="T8" fmla="*/ 97 w 97"/>
                            <a:gd name="T9" fmla="*/ 113 h 274"/>
                            <a:gd name="T10" fmla="*/ 58 w 97"/>
                            <a:gd name="T11" fmla="*/ 0 h 274"/>
                          </a:gdLst>
                          <a:ahLst/>
                          <a:cxnLst>
                            <a:cxn ang="0">
                              <a:pos x="T0" y="T1"/>
                            </a:cxn>
                            <a:cxn ang="0">
                              <a:pos x="T2" y="T3"/>
                            </a:cxn>
                            <a:cxn ang="0">
                              <a:pos x="T4" y="T5"/>
                            </a:cxn>
                            <a:cxn ang="0">
                              <a:pos x="T6" y="T7"/>
                            </a:cxn>
                            <a:cxn ang="0">
                              <a:pos x="T8" y="T9"/>
                            </a:cxn>
                            <a:cxn ang="0">
                              <a:pos x="T10" y="T11"/>
                            </a:cxn>
                          </a:cxnLst>
                          <a:rect l="0" t="0" r="r" b="b"/>
                          <a:pathLst>
                            <a:path w="97" h="274">
                              <a:moveTo>
                                <a:pt x="58" y="0"/>
                              </a:moveTo>
                              <a:cubicBezTo>
                                <a:pt x="37" y="87"/>
                                <a:pt x="18" y="174"/>
                                <a:pt x="2" y="263"/>
                              </a:cubicBezTo>
                              <a:cubicBezTo>
                                <a:pt x="2" y="266"/>
                                <a:pt x="1" y="270"/>
                                <a:pt x="0" y="274"/>
                              </a:cubicBezTo>
                              <a:cubicBezTo>
                                <a:pt x="9" y="269"/>
                                <a:pt x="16" y="264"/>
                                <a:pt x="24" y="258"/>
                              </a:cubicBezTo>
                              <a:cubicBezTo>
                                <a:pt x="69" y="224"/>
                                <a:pt x="97" y="172"/>
                                <a:pt x="97" y="113"/>
                              </a:cubicBezTo>
                              <a:cubicBezTo>
                                <a:pt x="97" y="70"/>
                                <a:pt x="83" y="31"/>
                                <a:pt x="5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82" name="Freeform 515">
                          <a:extLst>
                            <a:ext uri="{FF2B5EF4-FFF2-40B4-BE49-F238E27FC236}">
                              <a16:creationId xmlns:a16="http://schemas.microsoft.com/office/drawing/2014/main" id="{951C0802-8F2B-28B5-B192-F51302F633AE}"/>
                            </a:ext>
                          </a:extLst>
                        </p:cNvPr>
                        <p:cNvSpPr/>
                        <p:nvPr/>
                      </p:nvSpPr>
                      <p:spPr bwMode="auto">
                        <a:xfrm>
                          <a:off x="4924846" y="3825493"/>
                          <a:ext cx="15647" cy="83710"/>
                        </a:xfrm>
                        <a:custGeom>
                          <a:avLst/>
                          <a:gdLst>
                            <a:gd name="T0" fmla="*/ 3 w 56"/>
                            <a:gd name="T1" fmla="*/ 0 h 305"/>
                            <a:gd name="T2" fmla="*/ 3 w 56"/>
                            <a:gd name="T3" fmla="*/ 10 h 305"/>
                            <a:gd name="T4" fmla="*/ 0 w 56"/>
                            <a:gd name="T5" fmla="*/ 156 h 305"/>
                            <a:gd name="T6" fmla="*/ 0 w 56"/>
                            <a:gd name="T7" fmla="*/ 190 h 305"/>
                            <a:gd name="T8" fmla="*/ 0 w 56"/>
                            <a:gd name="T9" fmla="*/ 209 h 305"/>
                            <a:gd name="T10" fmla="*/ 1 w 56"/>
                            <a:gd name="T11" fmla="*/ 236 h 305"/>
                            <a:gd name="T12" fmla="*/ 3 w 56"/>
                            <a:gd name="T13" fmla="*/ 305 h 305"/>
                            <a:gd name="T14" fmla="*/ 56 w 56"/>
                            <a:gd name="T15" fmla="*/ 305 h 305"/>
                            <a:gd name="T16" fmla="*/ 12 w 56"/>
                            <a:gd name="T17" fmla="*/ 45 h 305"/>
                            <a:gd name="T18" fmla="*/ 3 w 56"/>
                            <a:gd name="T19"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305">
                              <a:moveTo>
                                <a:pt x="3" y="0"/>
                              </a:moveTo>
                              <a:cubicBezTo>
                                <a:pt x="3" y="4"/>
                                <a:pt x="3" y="7"/>
                                <a:pt x="3" y="10"/>
                              </a:cubicBezTo>
                              <a:cubicBezTo>
                                <a:pt x="1" y="59"/>
                                <a:pt x="0" y="107"/>
                                <a:pt x="0" y="156"/>
                              </a:cubicBezTo>
                              <a:cubicBezTo>
                                <a:pt x="0" y="167"/>
                                <a:pt x="0" y="179"/>
                                <a:pt x="0" y="190"/>
                              </a:cubicBezTo>
                              <a:cubicBezTo>
                                <a:pt x="0" y="196"/>
                                <a:pt x="0" y="203"/>
                                <a:pt x="0" y="209"/>
                              </a:cubicBezTo>
                              <a:cubicBezTo>
                                <a:pt x="1" y="218"/>
                                <a:pt x="1" y="227"/>
                                <a:pt x="1" y="236"/>
                              </a:cubicBezTo>
                              <a:cubicBezTo>
                                <a:pt x="1" y="259"/>
                                <a:pt x="2" y="282"/>
                                <a:pt x="3" y="305"/>
                              </a:cubicBezTo>
                              <a:cubicBezTo>
                                <a:pt x="56" y="305"/>
                                <a:pt x="56" y="305"/>
                                <a:pt x="56" y="305"/>
                              </a:cubicBezTo>
                              <a:cubicBezTo>
                                <a:pt x="12" y="45"/>
                                <a:pt x="12" y="45"/>
                                <a:pt x="12" y="45"/>
                              </a:cubicBezTo>
                              <a:cubicBezTo>
                                <a:pt x="9" y="30"/>
                                <a:pt x="6" y="15"/>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83" name="Freeform 516">
                          <a:extLst>
                            <a:ext uri="{FF2B5EF4-FFF2-40B4-BE49-F238E27FC236}">
                              <a16:creationId xmlns:a16="http://schemas.microsoft.com/office/drawing/2014/main" id="{061B0210-012B-DFCC-5C1F-EB0A447019E6}"/>
                            </a:ext>
                          </a:extLst>
                        </p:cNvPr>
                        <p:cNvSpPr/>
                        <p:nvPr/>
                      </p:nvSpPr>
                      <p:spPr bwMode="auto">
                        <a:xfrm>
                          <a:off x="4963963" y="4145467"/>
                          <a:ext cx="22688" cy="37552"/>
                        </a:xfrm>
                        <a:custGeom>
                          <a:avLst/>
                          <a:gdLst>
                            <a:gd name="T0" fmla="*/ 49 w 83"/>
                            <a:gd name="T1" fmla="*/ 0 h 135"/>
                            <a:gd name="T2" fmla="*/ 0 w 83"/>
                            <a:gd name="T3" fmla="*/ 4 h 135"/>
                            <a:gd name="T4" fmla="*/ 2 w 83"/>
                            <a:gd name="T5" fmla="*/ 39 h 135"/>
                            <a:gd name="T6" fmla="*/ 1 w 83"/>
                            <a:gd name="T7" fmla="*/ 65 h 135"/>
                            <a:gd name="T8" fmla="*/ 19 w 83"/>
                            <a:gd name="T9" fmla="*/ 130 h 135"/>
                            <a:gd name="T10" fmla="*/ 41 w 83"/>
                            <a:gd name="T11" fmla="*/ 135 h 135"/>
                            <a:gd name="T12" fmla="*/ 49 w 83"/>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83" h="135">
                              <a:moveTo>
                                <a:pt x="49" y="0"/>
                              </a:moveTo>
                              <a:cubicBezTo>
                                <a:pt x="0" y="4"/>
                                <a:pt x="0" y="4"/>
                                <a:pt x="0" y="4"/>
                              </a:cubicBezTo>
                              <a:cubicBezTo>
                                <a:pt x="1" y="16"/>
                                <a:pt x="2" y="27"/>
                                <a:pt x="2" y="39"/>
                              </a:cubicBezTo>
                              <a:cubicBezTo>
                                <a:pt x="2" y="48"/>
                                <a:pt x="1" y="57"/>
                                <a:pt x="1" y="65"/>
                              </a:cubicBezTo>
                              <a:cubicBezTo>
                                <a:pt x="7" y="87"/>
                                <a:pt x="13" y="109"/>
                                <a:pt x="19" y="130"/>
                              </a:cubicBezTo>
                              <a:cubicBezTo>
                                <a:pt x="41" y="135"/>
                                <a:pt x="41" y="135"/>
                                <a:pt x="41" y="135"/>
                              </a:cubicBezTo>
                              <a:cubicBezTo>
                                <a:pt x="75" y="131"/>
                                <a:pt x="83" y="14"/>
                                <a:pt x="4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84" name="Freeform 517">
                          <a:extLst>
                            <a:ext uri="{FF2B5EF4-FFF2-40B4-BE49-F238E27FC236}">
                              <a16:creationId xmlns:a16="http://schemas.microsoft.com/office/drawing/2014/main" id="{57A75DB7-248D-EACC-1361-B882ACBB4CEA}"/>
                            </a:ext>
                          </a:extLst>
                        </p:cNvPr>
                        <p:cNvSpPr/>
                        <p:nvPr/>
                      </p:nvSpPr>
                      <p:spPr bwMode="auto">
                        <a:xfrm>
                          <a:off x="4949099" y="4094615"/>
                          <a:ext cx="33641" cy="37552"/>
                        </a:xfrm>
                        <a:custGeom>
                          <a:avLst/>
                          <a:gdLst>
                            <a:gd name="T0" fmla="*/ 43 w 123"/>
                            <a:gd name="T1" fmla="*/ 0 h 136"/>
                            <a:gd name="T2" fmla="*/ 42 w 123"/>
                            <a:gd name="T3" fmla="*/ 0 h 136"/>
                            <a:gd name="T4" fmla="*/ 0 w 123"/>
                            <a:gd name="T5" fmla="*/ 25 h 136"/>
                            <a:gd name="T6" fmla="*/ 0 w 123"/>
                            <a:gd name="T7" fmla="*/ 25 h 136"/>
                            <a:gd name="T8" fmla="*/ 45 w 123"/>
                            <a:gd name="T9" fmla="*/ 136 h 136"/>
                            <a:gd name="T10" fmla="*/ 94 w 123"/>
                            <a:gd name="T11" fmla="*/ 125 h 136"/>
                            <a:gd name="T12" fmla="*/ 43 w 123"/>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123" h="136">
                              <a:moveTo>
                                <a:pt x="43" y="0"/>
                              </a:moveTo>
                              <a:cubicBezTo>
                                <a:pt x="42" y="0"/>
                                <a:pt x="42" y="0"/>
                                <a:pt x="42" y="0"/>
                              </a:cubicBezTo>
                              <a:cubicBezTo>
                                <a:pt x="0" y="25"/>
                                <a:pt x="0" y="25"/>
                                <a:pt x="0" y="25"/>
                              </a:cubicBezTo>
                              <a:cubicBezTo>
                                <a:pt x="0" y="25"/>
                                <a:pt x="0" y="25"/>
                                <a:pt x="0" y="25"/>
                              </a:cubicBezTo>
                              <a:cubicBezTo>
                                <a:pt x="21" y="59"/>
                                <a:pt x="36" y="97"/>
                                <a:pt x="45" y="136"/>
                              </a:cubicBezTo>
                              <a:cubicBezTo>
                                <a:pt x="94" y="125"/>
                                <a:pt x="94" y="125"/>
                                <a:pt x="94" y="125"/>
                              </a:cubicBezTo>
                              <a:cubicBezTo>
                                <a:pt x="123" y="107"/>
                                <a:pt x="80" y="0"/>
                                <a:pt x="4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85" name="Freeform 518">
                          <a:extLst>
                            <a:ext uri="{FF2B5EF4-FFF2-40B4-BE49-F238E27FC236}">
                              <a16:creationId xmlns:a16="http://schemas.microsoft.com/office/drawing/2014/main" id="{600D7F92-B6DA-1620-8FCA-C80ABAF9F86E}"/>
                            </a:ext>
                          </a:extLst>
                        </p:cNvPr>
                        <p:cNvSpPr/>
                        <p:nvPr/>
                      </p:nvSpPr>
                      <p:spPr bwMode="auto">
                        <a:xfrm>
                          <a:off x="4941275" y="4063322"/>
                          <a:ext cx="13300" cy="22688"/>
                        </a:xfrm>
                        <a:custGeom>
                          <a:avLst/>
                          <a:gdLst>
                            <a:gd name="T0" fmla="*/ 0 w 47"/>
                            <a:gd name="T1" fmla="*/ 0 h 84"/>
                            <a:gd name="T2" fmla="*/ 16 w 47"/>
                            <a:gd name="T3" fmla="*/ 84 h 84"/>
                            <a:gd name="T4" fmla="*/ 37 w 47"/>
                            <a:gd name="T5" fmla="*/ 67 h 84"/>
                            <a:gd name="T6" fmla="*/ 0 w 47"/>
                            <a:gd name="T7" fmla="*/ 0 h 84"/>
                          </a:gdLst>
                          <a:ahLst/>
                          <a:cxnLst>
                            <a:cxn ang="0">
                              <a:pos x="T0" y="T1"/>
                            </a:cxn>
                            <a:cxn ang="0">
                              <a:pos x="T2" y="T3"/>
                            </a:cxn>
                            <a:cxn ang="0">
                              <a:pos x="T4" y="T5"/>
                            </a:cxn>
                            <a:cxn ang="0">
                              <a:pos x="T6" y="T7"/>
                            </a:cxn>
                          </a:cxnLst>
                          <a:rect l="0" t="0" r="r" b="b"/>
                          <a:pathLst>
                            <a:path w="47" h="84">
                              <a:moveTo>
                                <a:pt x="0" y="0"/>
                              </a:moveTo>
                              <a:cubicBezTo>
                                <a:pt x="5" y="28"/>
                                <a:pt x="10" y="56"/>
                                <a:pt x="16" y="84"/>
                              </a:cubicBezTo>
                              <a:cubicBezTo>
                                <a:pt x="37" y="67"/>
                                <a:pt x="37" y="67"/>
                                <a:pt x="37" y="67"/>
                              </a:cubicBezTo>
                              <a:cubicBezTo>
                                <a:pt x="47" y="51"/>
                                <a:pt x="26" y="2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86" name="Freeform 519">
                          <a:extLst>
                            <a:ext uri="{FF2B5EF4-FFF2-40B4-BE49-F238E27FC236}">
                              <a16:creationId xmlns:a16="http://schemas.microsoft.com/office/drawing/2014/main" id="{2FE4579C-EC05-F829-FFF3-D867359960CF}"/>
                            </a:ext>
                          </a:extLst>
                        </p:cNvPr>
                        <p:cNvSpPr/>
                        <p:nvPr/>
                      </p:nvSpPr>
                      <p:spPr bwMode="auto">
                        <a:xfrm>
                          <a:off x="4949099" y="4101657"/>
                          <a:ext cx="14865" cy="61805"/>
                        </a:xfrm>
                        <a:custGeom>
                          <a:avLst/>
                          <a:gdLst>
                            <a:gd name="T0" fmla="*/ 0 w 55"/>
                            <a:gd name="T1" fmla="*/ 0 h 223"/>
                            <a:gd name="T2" fmla="*/ 54 w 55"/>
                            <a:gd name="T3" fmla="*/ 223 h 223"/>
                            <a:gd name="T4" fmla="*/ 55 w 55"/>
                            <a:gd name="T5" fmla="*/ 197 h 223"/>
                            <a:gd name="T6" fmla="*/ 53 w 55"/>
                            <a:gd name="T7" fmla="*/ 162 h 223"/>
                            <a:gd name="T8" fmla="*/ 45 w 55"/>
                            <a:gd name="T9" fmla="*/ 111 h 223"/>
                            <a:gd name="T10" fmla="*/ 0 w 55"/>
                            <a:gd name="T11" fmla="*/ 0 h 223"/>
                          </a:gdLst>
                          <a:ahLst/>
                          <a:cxnLst>
                            <a:cxn ang="0">
                              <a:pos x="T0" y="T1"/>
                            </a:cxn>
                            <a:cxn ang="0">
                              <a:pos x="T2" y="T3"/>
                            </a:cxn>
                            <a:cxn ang="0">
                              <a:pos x="T4" y="T5"/>
                            </a:cxn>
                            <a:cxn ang="0">
                              <a:pos x="T6" y="T7"/>
                            </a:cxn>
                            <a:cxn ang="0">
                              <a:pos x="T8" y="T9"/>
                            </a:cxn>
                            <a:cxn ang="0">
                              <a:pos x="T10" y="T11"/>
                            </a:cxn>
                          </a:cxnLst>
                          <a:rect l="0" t="0" r="r" b="b"/>
                          <a:pathLst>
                            <a:path w="55" h="223">
                              <a:moveTo>
                                <a:pt x="0" y="0"/>
                              </a:moveTo>
                              <a:cubicBezTo>
                                <a:pt x="16" y="76"/>
                                <a:pt x="34" y="150"/>
                                <a:pt x="54" y="223"/>
                              </a:cubicBezTo>
                              <a:cubicBezTo>
                                <a:pt x="54" y="215"/>
                                <a:pt x="55" y="206"/>
                                <a:pt x="55" y="197"/>
                              </a:cubicBezTo>
                              <a:cubicBezTo>
                                <a:pt x="55" y="185"/>
                                <a:pt x="54" y="174"/>
                                <a:pt x="53" y="162"/>
                              </a:cubicBezTo>
                              <a:cubicBezTo>
                                <a:pt x="52" y="145"/>
                                <a:pt x="49" y="128"/>
                                <a:pt x="45" y="111"/>
                              </a:cubicBezTo>
                              <a:cubicBezTo>
                                <a:pt x="36" y="72"/>
                                <a:pt x="21" y="34"/>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87" name="Freeform 520">
                          <a:extLst>
                            <a:ext uri="{FF2B5EF4-FFF2-40B4-BE49-F238E27FC236}">
                              <a16:creationId xmlns:a16="http://schemas.microsoft.com/office/drawing/2014/main" id="{6D521D30-A797-B10E-31BE-71A166221D5E}"/>
                            </a:ext>
                          </a:extLst>
                        </p:cNvPr>
                        <p:cNvSpPr/>
                        <p:nvPr/>
                      </p:nvSpPr>
                      <p:spPr bwMode="auto">
                        <a:xfrm>
                          <a:off x="7168579" y="4011688"/>
                          <a:ext cx="16429" cy="97009"/>
                        </a:xfrm>
                        <a:custGeom>
                          <a:avLst/>
                          <a:gdLst>
                            <a:gd name="T0" fmla="*/ 60 w 60"/>
                            <a:gd name="T1" fmla="*/ 0 h 352"/>
                            <a:gd name="T2" fmla="*/ 0 w 60"/>
                            <a:gd name="T3" fmla="*/ 0 h 352"/>
                            <a:gd name="T4" fmla="*/ 0 w 60"/>
                            <a:gd name="T5" fmla="*/ 352 h 352"/>
                            <a:gd name="T6" fmla="*/ 60 w 60"/>
                            <a:gd name="T7" fmla="*/ 0 h 352"/>
                          </a:gdLst>
                          <a:ahLst/>
                          <a:cxnLst>
                            <a:cxn ang="0">
                              <a:pos x="T0" y="T1"/>
                            </a:cxn>
                            <a:cxn ang="0">
                              <a:pos x="T2" y="T3"/>
                            </a:cxn>
                            <a:cxn ang="0">
                              <a:pos x="T4" y="T5"/>
                            </a:cxn>
                            <a:cxn ang="0">
                              <a:pos x="T6" y="T7"/>
                            </a:cxn>
                          </a:cxnLst>
                          <a:rect l="0" t="0" r="r" b="b"/>
                          <a:pathLst>
                            <a:path w="60" h="352">
                              <a:moveTo>
                                <a:pt x="60" y="0"/>
                              </a:moveTo>
                              <a:cubicBezTo>
                                <a:pt x="0" y="0"/>
                                <a:pt x="0" y="0"/>
                                <a:pt x="0" y="0"/>
                              </a:cubicBezTo>
                              <a:cubicBezTo>
                                <a:pt x="0" y="352"/>
                                <a:pt x="0" y="352"/>
                                <a:pt x="0" y="352"/>
                              </a:cubicBezTo>
                              <a:cubicBezTo>
                                <a:pt x="25" y="236"/>
                                <a:pt x="45" y="119"/>
                                <a:pt x="6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88" name="Freeform 521">
                          <a:extLst>
                            <a:ext uri="{FF2B5EF4-FFF2-40B4-BE49-F238E27FC236}">
                              <a16:creationId xmlns:a16="http://schemas.microsoft.com/office/drawing/2014/main" id="{545A4C16-C4BB-BBFF-4410-76DB6661BB3B}"/>
                            </a:ext>
                          </a:extLst>
                        </p:cNvPr>
                        <p:cNvSpPr/>
                        <p:nvPr/>
                      </p:nvSpPr>
                      <p:spPr bwMode="auto">
                        <a:xfrm>
                          <a:off x="7169362" y="3920155"/>
                          <a:ext cx="23470" cy="82145"/>
                        </a:xfrm>
                        <a:custGeom>
                          <a:avLst/>
                          <a:gdLst>
                            <a:gd name="T0" fmla="*/ 85 w 85"/>
                            <a:gd name="T1" fmla="*/ 0 h 298"/>
                            <a:gd name="T2" fmla="*/ 23 w 85"/>
                            <a:gd name="T3" fmla="*/ 45 h 298"/>
                            <a:gd name="T4" fmla="*/ 0 w 85"/>
                            <a:gd name="T5" fmla="*/ 298 h 298"/>
                            <a:gd name="T6" fmla="*/ 61 w 85"/>
                            <a:gd name="T7" fmla="*/ 298 h 298"/>
                            <a:gd name="T8" fmla="*/ 84 w 85"/>
                            <a:gd name="T9" fmla="*/ 23 h 298"/>
                            <a:gd name="T10" fmla="*/ 85 w 85"/>
                            <a:gd name="T11" fmla="*/ 0 h 298"/>
                          </a:gdLst>
                          <a:ahLst/>
                          <a:cxnLst>
                            <a:cxn ang="0">
                              <a:pos x="T0" y="T1"/>
                            </a:cxn>
                            <a:cxn ang="0">
                              <a:pos x="T2" y="T3"/>
                            </a:cxn>
                            <a:cxn ang="0">
                              <a:pos x="T4" y="T5"/>
                            </a:cxn>
                            <a:cxn ang="0">
                              <a:pos x="T6" y="T7"/>
                            </a:cxn>
                            <a:cxn ang="0">
                              <a:pos x="T8" y="T9"/>
                            </a:cxn>
                            <a:cxn ang="0">
                              <a:pos x="T10" y="T11"/>
                            </a:cxn>
                          </a:cxnLst>
                          <a:rect l="0" t="0" r="r" b="b"/>
                          <a:pathLst>
                            <a:path w="85" h="298">
                              <a:moveTo>
                                <a:pt x="85" y="0"/>
                              </a:moveTo>
                              <a:cubicBezTo>
                                <a:pt x="60" y="9"/>
                                <a:pt x="38" y="24"/>
                                <a:pt x="23" y="45"/>
                              </a:cubicBezTo>
                              <a:cubicBezTo>
                                <a:pt x="18" y="130"/>
                                <a:pt x="10" y="214"/>
                                <a:pt x="0" y="298"/>
                              </a:cubicBezTo>
                              <a:cubicBezTo>
                                <a:pt x="61" y="298"/>
                                <a:pt x="61" y="298"/>
                                <a:pt x="61" y="298"/>
                              </a:cubicBezTo>
                              <a:cubicBezTo>
                                <a:pt x="72" y="207"/>
                                <a:pt x="80" y="116"/>
                                <a:pt x="84" y="23"/>
                              </a:cubicBezTo>
                              <a:cubicBezTo>
                                <a:pt x="85" y="16"/>
                                <a:pt x="85" y="8"/>
                                <a:pt x="8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89" name="Freeform 524">
                          <a:extLst>
                            <a:ext uri="{FF2B5EF4-FFF2-40B4-BE49-F238E27FC236}">
                              <a16:creationId xmlns:a16="http://schemas.microsoft.com/office/drawing/2014/main" id="{3BD00AD5-162B-BD46-FF2B-5A9BB2E260F9}"/>
                            </a:ext>
                          </a:extLst>
                        </p:cNvPr>
                        <p:cNvSpPr/>
                        <p:nvPr/>
                      </p:nvSpPr>
                      <p:spPr bwMode="auto">
                        <a:xfrm>
                          <a:off x="5965350" y="2734919"/>
                          <a:ext cx="114221" cy="14865"/>
                        </a:xfrm>
                        <a:custGeom>
                          <a:avLst/>
                          <a:gdLst>
                            <a:gd name="T0" fmla="*/ 340 w 411"/>
                            <a:gd name="T1" fmla="*/ 0 h 52"/>
                            <a:gd name="T2" fmla="*/ 76 w 411"/>
                            <a:gd name="T3" fmla="*/ 9 h 52"/>
                            <a:gd name="T4" fmla="*/ 0 w 411"/>
                            <a:gd name="T5" fmla="*/ 14 h 52"/>
                            <a:gd name="T6" fmla="*/ 0 w 411"/>
                            <a:gd name="T7" fmla="*/ 17 h 52"/>
                            <a:gd name="T8" fmla="*/ 35 w 411"/>
                            <a:gd name="T9" fmla="*/ 52 h 52"/>
                            <a:gd name="T10" fmla="*/ 376 w 411"/>
                            <a:gd name="T11" fmla="*/ 52 h 52"/>
                            <a:gd name="T12" fmla="*/ 411 w 411"/>
                            <a:gd name="T13" fmla="*/ 17 h 52"/>
                            <a:gd name="T14" fmla="*/ 408 w 411"/>
                            <a:gd name="T15" fmla="*/ 1 h 52"/>
                            <a:gd name="T16" fmla="*/ 340 w 411"/>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52">
                              <a:moveTo>
                                <a:pt x="340" y="0"/>
                              </a:moveTo>
                              <a:cubicBezTo>
                                <a:pt x="251" y="0"/>
                                <a:pt x="163" y="3"/>
                                <a:pt x="76" y="9"/>
                              </a:cubicBezTo>
                              <a:cubicBezTo>
                                <a:pt x="51" y="10"/>
                                <a:pt x="25" y="12"/>
                                <a:pt x="0" y="14"/>
                              </a:cubicBezTo>
                              <a:cubicBezTo>
                                <a:pt x="0" y="15"/>
                                <a:pt x="0" y="16"/>
                                <a:pt x="0" y="17"/>
                              </a:cubicBezTo>
                              <a:cubicBezTo>
                                <a:pt x="0" y="36"/>
                                <a:pt x="15" y="52"/>
                                <a:pt x="35" y="52"/>
                              </a:cubicBezTo>
                              <a:cubicBezTo>
                                <a:pt x="376" y="52"/>
                                <a:pt x="376" y="52"/>
                                <a:pt x="376" y="52"/>
                              </a:cubicBezTo>
                              <a:cubicBezTo>
                                <a:pt x="396" y="52"/>
                                <a:pt x="411" y="36"/>
                                <a:pt x="411" y="17"/>
                              </a:cubicBezTo>
                              <a:cubicBezTo>
                                <a:pt x="411" y="11"/>
                                <a:pt x="410" y="6"/>
                                <a:pt x="408" y="1"/>
                              </a:cubicBezTo>
                              <a:cubicBezTo>
                                <a:pt x="385" y="1"/>
                                <a:pt x="362" y="0"/>
                                <a:pt x="34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90" name="Freeform 525">
                          <a:extLst>
                            <a:ext uri="{FF2B5EF4-FFF2-40B4-BE49-F238E27FC236}">
                              <a16:creationId xmlns:a16="http://schemas.microsoft.com/office/drawing/2014/main" id="{B2B71FF3-C52C-A9D4-2C3C-16EF47D147CC}"/>
                            </a:ext>
                          </a:extLst>
                        </p:cNvPr>
                        <p:cNvSpPr/>
                        <p:nvPr/>
                      </p:nvSpPr>
                      <p:spPr bwMode="auto">
                        <a:xfrm>
                          <a:off x="6253249" y="2751348"/>
                          <a:ext cx="130650" cy="41464"/>
                        </a:xfrm>
                        <a:custGeom>
                          <a:avLst/>
                          <a:gdLst>
                            <a:gd name="T0" fmla="*/ 0 w 472"/>
                            <a:gd name="T1" fmla="*/ 0 h 149"/>
                            <a:gd name="T2" fmla="*/ 28 w 472"/>
                            <a:gd name="T3" fmla="*/ 71 h 149"/>
                            <a:gd name="T4" fmla="*/ 78 w 472"/>
                            <a:gd name="T5" fmla="*/ 80 h 149"/>
                            <a:gd name="T6" fmla="*/ 176 w 472"/>
                            <a:gd name="T7" fmla="*/ 100 h 149"/>
                            <a:gd name="T8" fmla="*/ 374 w 472"/>
                            <a:gd name="T9" fmla="*/ 149 h 149"/>
                            <a:gd name="T10" fmla="*/ 472 w 472"/>
                            <a:gd name="T11" fmla="*/ 110 h 149"/>
                            <a:gd name="T12" fmla="*/ 424 w 472"/>
                            <a:gd name="T13" fmla="*/ 96 h 149"/>
                            <a:gd name="T14" fmla="*/ 177 w 472"/>
                            <a:gd name="T15" fmla="*/ 34 h 149"/>
                            <a:gd name="T16" fmla="*/ 77 w 472"/>
                            <a:gd name="T17" fmla="*/ 14 h 149"/>
                            <a:gd name="T18" fmla="*/ 0 w 472"/>
                            <a:gd name="T1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2" h="149">
                              <a:moveTo>
                                <a:pt x="0" y="0"/>
                              </a:moveTo>
                              <a:cubicBezTo>
                                <a:pt x="28" y="71"/>
                                <a:pt x="28" y="71"/>
                                <a:pt x="28" y="71"/>
                              </a:cubicBezTo>
                              <a:cubicBezTo>
                                <a:pt x="44" y="74"/>
                                <a:pt x="61" y="77"/>
                                <a:pt x="78" y="80"/>
                              </a:cubicBezTo>
                              <a:cubicBezTo>
                                <a:pt x="111" y="87"/>
                                <a:pt x="143" y="93"/>
                                <a:pt x="176" y="100"/>
                              </a:cubicBezTo>
                              <a:cubicBezTo>
                                <a:pt x="243" y="115"/>
                                <a:pt x="308" y="131"/>
                                <a:pt x="374" y="149"/>
                              </a:cubicBezTo>
                              <a:cubicBezTo>
                                <a:pt x="472" y="110"/>
                                <a:pt x="472" y="110"/>
                                <a:pt x="472" y="110"/>
                              </a:cubicBezTo>
                              <a:cubicBezTo>
                                <a:pt x="456" y="105"/>
                                <a:pt x="440" y="101"/>
                                <a:pt x="424" y="96"/>
                              </a:cubicBezTo>
                              <a:cubicBezTo>
                                <a:pt x="342" y="73"/>
                                <a:pt x="260" y="52"/>
                                <a:pt x="177" y="34"/>
                              </a:cubicBezTo>
                              <a:cubicBezTo>
                                <a:pt x="144" y="27"/>
                                <a:pt x="110" y="20"/>
                                <a:pt x="77" y="14"/>
                              </a:cubicBezTo>
                              <a:cubicBezTo>
                                <a:pt x="51" y="9"/>
                                <a:pt x="25" y="4"/>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91" name="Freeform 526">
                          <a:extLst>
                            <a:ext uri="{FF2B5EF4-FFF2-40B4-BE49-F238E27FC236}">
                              <a16:creationId xmlns:a16="http://schemas.microsoft.com/office/drawing/2014/main" id="{E0F8CD32-4A88-0988-8E7D-CBBA4A430D16}"/>
                            </a:ext>
                          </a:extLst>
                        </p:cNvPr>
                        <p:cNvSpPr>
                          <a:spLocks noEditPoints="1"/>
                        </p:cNvSpPr>
                        <p:nvPr/>
                      </p:nvSpPr>
                      <p:spPr bwMode="auto">
                        <a:xfrm>
                          <a:off x="6935444" y="3162073"/>
                          <a:ext cx="183066" cy="302763"/>
                        </a:xfrm>
                        <a:custGeom>
                          <a:avLst/>
                          <a:gdLst>
                            <a:gd name="T0" fmla="*/ 427 w 661"/>
                            <a:gd name="T1" fmla="*/ 577 h 1095"/>
                            <a:gd name="T2" fmla="*/ 405 w 661"/>
                            <a:gd name="T3" fmla="*/ 659 h 1095"/>
                            <a:gd name="T4" fmla="*/ 604 w 661"/>
                            <a:gd name="T5" fmla="*/ 1095 h 1095"/>
                            <a:gd name="T6" fmla="*/ 608 w 661"/>
                            <a:gd name="T7" fmla="*/ 1093 h 1095"/>
                            <a:gd name="T8" fmla="*/ 637 w 661"/>
                            <a:gd name="T9" fmla="*/ 1085 h 1095"/>
                            <a:gd name="T10" fmla="*/ 661 w 661"/>
                            <a:gd name="T11" fmla="*/ 1079 h 1095"/>
                            <a:gd name="T12" fmla="*/ 427 w 661"/>
                            <a:gd name="T13" fmla="*/ 578 h 1095"/>
                            <a:gd name="T14" fmla="*/ 427 w 661"/>
                            <a:gd name="T15" fmla="*/ 577 h 1095"/>
                            <a:gd name="T16" fmla="*/ 275 w 661"/>
                            <a:gd name="T17" fmla="*/ 406 h 1095"/>
                            <a:gd name="T18" fmla="*/ 276 w 661"/>
                            <a:gd name="T19" fmla="*/ 407 h 1095"/>
                            <a:gd name="T20" fmla="*/ 321 w 661"/>
                            <a:gd name="T21" fmla="*/ 430 h 1095"/>
                            <a:gd name="T22" fmla="*/ 351 w 661"/>
                            <a:gd name="T23" fmla="*/ 446 h 1095"/>
                            <a:gd name="T24" fmla="*/ 351 w 661"/>
                            <a:gd name="T25" fmla="*/ 446 h 1095"/>
                            <a:gd name="T26" fmla="*/ 321 w 661"/>
                            <a:gd name="T27" fmla="*/ 430 h 1095"/>
                            <a:gd name="T28" fmla="*/ 276 w 661"/>
                            <a:gd name="T29" fmla="*/ 407 h 1095"/>
                            <a:gd name="T30" fmla="*/ 275 w 661"/>
                            <a:gd name="T31" fmla="*/ 406 h 1095"/>
                            <a:gd name="T32" fmla="*/ 7 w 661"/>
                            <a:gd name="T33" fmla="*/ 18 h 1095"/>
                            <a:gd name="T34" fmla="*/ 0 w 661"/>
                            <a:gd name="T35" fmla="*/ 28 h 1095"/>
                            <a:gd name="T36" fmla="*/ 7 w 661"/>
                            <a:gd name="T37" fmla="*/ 18 h 1095"/>
                            <a:gd name="T38" fmla="*/ 41 w 661"/>
                            <a:gd name="T39" fmla="*/ 0 h 1095"/>
                            <a:gd name="T40" fmla="*/ 18 w 661"/>
                            <a:gd name="T41" fmla="*/ 22 h 1095"/>
                            <a:gd name="T42" fmla="*/ 1 w 661"/>
                            <a:gd name="T43" fmla="*/ 44 h 1095"/>
                            <a:gd name="T44" fmla="*/ 66 w 661"/>
                            <a:gd name="T45" fmla="*/ 128 h 1095"/>
                            <a:gd name="T46" fmla="*/ 83 w 661"/>
                            <a:gd name="T47" fmla="*/ 150 h 1095"/>
                            <a:gd name="T48" fmla="*/ 196 w 661"/>
                            <a:gd name="T49" fmla="*/ 311 h 1095"/>
                            <a:gd name="T50" fmla="*/ 244 w 661"/>
                            <a:gd name="T51" fmla="*/ 333 h 1095"/>
                            <a:gd name="T52" fmla="*/ 267 w 661"/>
                            <a:gd name="T53" fmla="*/ 344 h 1095"/>
                            <a:gd name="T54" fmla="*/ 271 w 661"/>
                            <a:gd name="T55" fmla="*/ 346 h 1095"/>
                            <a:gd name="T56" fmla="*/ 273 w 661"/>
                            <a:gd name="T57" fmla="*/ 350 h 1095"/>
                            <a:gd name="T58" fmla="*/ 279 w 661"/>
                            <a:gd name="T59" fmla="*/ 376 h 1095"/>
                            <a:gd name="T60" fmla="*/ 285 w 661"/>
                            <a:gd name="T61" fmla="*/ 403 h 1095"/>
                            <a:gd name="T62" fmla="*/ 302 w 661"/>
                            <a:gd name="T63" fmla="*/ 416 h 1095"/>
                            <a:gd name="T64" fmla="*/ 324 w 661"/>
                            <a:gd name="T65" fmla="*/ 420 h 1095"/>
                            <a:gd name="T66" fmla="*/ 339 w 661"/>
                            <a:gd name="T67" fmla="*/ 426 h 1095"/>
                            <a:gd name="T68" fmla="*/ 128 w 661"/>
                            <a:gd name="T69" fmla="*/ 113 h 1095"/>
                            <a:gd name="T70" fmla="*/ 111 w 661"/>
                            <a:gd name="T71" fmla="*/ 90 h 1095"/>
                            <a:gd name="T72" fmla="*/ 41 w 661"/>
                            <a:gd name="T73" fmla="*/ 0 h 1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61" h="1095">
                              <a:moveTo>
                                <a:pt x="427" y="577"/>
                              </a:moveTo>
                              <a:cubicBezTo>
                                <a:pt x="430" y="606"/>
                                <a:pt x="422" y="634"/>
                                <a:pt x="405" y="659"/>
                              </a:cubicBezTo>
                              <a:cubicBezTo>
                                <a:pt x="479" y="799"/>
                                <a:pt x="546" y="945"/>
                                <a:pt x="604" y="1095"/>
                              </a:cubicBezTo>
                              <a:cubicBezTo>
                                <a:pt x="608" y="1093"/>
                                <a:pt x="608" y="1093"/>
                                <a:pt x="608" y="1093"/>
                              </a:cubicBezTo>
                              <a:cubicBezTo>
                                <a:pt x="617" y="1089"/>
                                <a:pt x="627" y="1087"/>
                                <a:pt x="637" y="1085"/>
                              </a:cubicBezTo>
                              <a:cubicBezTo>
                                <a:pt x="645" y="1084"/>
                                <a:pt x="654" y="1082"/>
                                <a:pt x="661" y="1079"/>
                              </a:cubicBezTo>
                              <a:cubicBezTo>
                                <a:pt x="594" y="906"/>
                                <a:pt x="516" y="739"/>
                                <a:pt x="427" y="578"/>
                              </a:cubicBezTo>
                              <a:cubicBezTo>
                                <a:pt x="427" y="577"/>
                                <a:pt x="427" y="577"/>
                                <a:pt x="427" y="577"/>
                              </a:cubicBezTo>
                              <a:moveTo>
                                <a:pt x="275" y="406"/>
                              </a:moveTo>
                              <a:cubicBezTo>
                                <a:pt x="275" y="406"/>
                                <a:pt x="275" y="407"/>
                                <a:pt x="276" y="407"/>
                              </a:cubicBezTo>
                              <a:cubicBezTo>
                                <a:pt x="287" y="433"/>
                                <a:pt x="294" y="422"/>
                                <a:pt x="321" y="430"/>
                              </a:cubicBezTo>
                              <a:cubicBezTo>
                                <a:pt x="332" y="433"/>
                                <a:pt x="342" y="439"/>
                                <a:pt x="351" y="446"/>
                              </a:cubicBezTo>
                              <a:cubicBezTo>
                                <a:pt x="351" y="446"/>
                                <a:pt x="351" y="446"/>
                                <a:pt x="351" y="446"/>
                              </a:cubicBezTo>
                              <a:cubicBezTo>
                                <a:pt x="342" y="439"/>
                                <a:pt x="332" y="433"/>
                                <a:pt x="321" y="430"/>
                              </a:cubicBezTo>
                              <a:cubicBezTo>
                                <a:pt x="294" y="422"/>
                                <a:pt x="287" y="433"/>
                                <a:pt x="276" y="407"/>
                              </a:cubicBezTo>
                              <a:cubicBezTo>
                                <a:pt x="275" y="407"/>
                                <a:pt x="275" y="406"/>
                                <a:pt x="275" y="406"/>
                              </a:cubicBezTo>
                              <a:moveTo>
                                <a:pt x="7" y="18"/>
                              </a:moveTo>
                              <a:cubicBezTo>
                                <a:pt x="5" y="21"/>
                                <a:pt x="3" y="24"/>
                                <a:pt x="0" y="28"/>
                              </a:cubicBezTo>
                              <a:cubicBezTo>
                                <a:pt x="3" y="24"/>
                                <a:pt x="5" y="21"/>
                                <a:pt x="7" y="18"/>
                              </a:cubicBezTo>
                              <a:moveTo>
                                <a:pt x="41" y="0"/>
                              </a:moveTo>
                              <a:cubicBezTo>
                                <a:pt x="33" y="7"/>
                                <a:pt x="25" y="14"/>
                                <a:pt x="18" y="22"/>
                              </a:cubicBezTo>
                              <a:cubicBezTo>
                                <a:pt x="12" y="29"/>
                                <a:pt x="6" y="37"/>
                                <a:pt x="1" y="44"/>
                              </a:cubicBezTo>
                              <a:cubicBezTo>
                                <a:pt x="23" y="72"/>
                                <a:pt x="45" y="99"/>
                                <a:pt x="66" y="128"/>
                              </a:cubicBezTo>
                              <a:cubicBezTo>
                                <a:pt x="71" y="135"/>
                                <a:pt x="77" y="143"/>
                                <a:pt x="83" y="150"/>
                              </a:cubicBezTo>
                              <a:cubicBezTo>
                                <a:pt x="122" y="203"/>
                                <a:pt x="160" y="256"/>
                                <a:pt x="196" y="311"/>
                              </a:cubicBezTo>
                              <a:cubicBezTo>
                                <a:pt x="212" y="318"/>
                                <a:pt x="228" y="326"/>
                                <a:pt x="244" y="333"/>
                              </a:cubicBezTo>
                              <a:cubicBezTo>
                                <a:pt x="252" y="337"/>
                                <a:pt x="260" y="341"/>
                                <a:pt x="267" y="344"/>
                              </a:cubicBezTo>
                              <a:cubicBezTo>
                                <a:pt x="271" y="346"/>
                                <a:pt x="271" y="346"/>
                                <a:pt x="271" y="346"/>
                              </a:cubicBezTo>
                              <a:cubicBezTo>
                                <a:pt x="273" y="350"/>
                                <a:pt x="273" y="350"/>
                                <a:pt x="273" y="350"/>
                              </a:cubicBezTo>
                              <a:cubicBezTo>
                                <a:pt x="276" y="359"/>
                                <a:pt x="277" y="368"/>
                                <a:pt x="279" y="376"/>
                              </a:cubicBezTo>
                              <a:cubicBezTo>
                                <a:pt x="280" y="386"/>
                                <a:pt x="281" y="395"/>
                                <a:pt x="285" y="403"/>
                              </a:cubicBezTo>
                              <a:cubicBezTo>
                                <a:pt x="290" y="415"/>
                                <a:pt x="292" y="415"/>
                                <a:pt x="302" y="416"/>
                              </a:cubicBezTo>
                              <a:cubicBezTo>
                                <a:pt x="307" y="417"/>
                                <a:pt x="314" y="417"/>
                                <a:pt x="324" y="420"/>
                              </a:cubicBezTo>
                              <a:cubicBezTo>
                                <a:pt x="329" y="422"/>
                                <a:pt x="334" y="424"/>
                                <a:pt x="339" y="426"/>
                              </a:cubicBezTo>
                              <a:cubicBezTo>
                                <a:pt x="274" y="318"/>
                                <a:pt x="203" y="214"/>
                                <a:pt x="128" y="113"/>
                              </a:cubicBezTo>
                              <a:cubicBezTo>
                                <a:pt x="122" y="105"/>
                                <a:pt x="116" y="97"/>
                                <a:pt x="111" y="90"/>
                              </a:cubicBezTo>
                              <a:cubicBezTo>
                                <a:pt x="88" y="59"/>
                                <a:pt x="65" y="30"/>
                                <a:pt x="4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92" name="Freeform 527">
                          <a:extLst>
                            <a:ext uri="{FF2B5EF4-FFF2-40B4-BE49-F238E27FC236}">
                              <a16:creationId xmlns:a16="http://schemas.microsoft.com/office/drawing/2014/main" id="{4A679F98-4D27-D620-BE3C-973BA1E61E72}"/>
                            </a:ext>
                          </a:extLst>
                        </p:cNvPr>
                        <p:cNvSpPr>
                          <a:spLocks noEditPoints="1"/>
                        </p:cNvSpPr>
                        <p:nvPr/>
                      </p:nvSpPr>
                      <p:spPr bwMode="auto">
                        <a:xfrm>
                          <a:off x="6899457" y="3117481"/>
                          <a:ext cx="152555" cy="223747"/>
                        </a:xfrm>
                        <a:custGeom>
                          <a:avLst/>
                          <a:gdLst>
                            <a:gd name="T0" fmla="*/ 338 w 553"/>
                            <a:gd name="T1" fmla="*/ 490 h 811"/>
                            <a:gd name="T2" fmla="*/ 486 w 553"/>
                            <a:gd name="T3" fmla="*/ 732 h 811"/>
                            <a:gd name="T4" fmla="*/ 507 w 553"/>
                            <a:gd name="T5" fmla="*/ 770 h 811"/>
                            <a:gd name="T6" fmla="*/ 530 w 553"/>
                            <a:gd name="T7" fmla="*/ 811 h 811"/>
                            <a:gd name="T8" fmla="*/ 545 w 553"/>
                            <a:gd name="T9" fmla="*/ 725 h 811"/>
                            <a:gd name="T10" fmla="*/ 541 w 553"/>
                            <a:gd name="T11" fmla="*/ 710 h 811"/>
                            <a:gd name="T12" fmla="*/ 537 w 553"/>
                            <a:gd name="T13" fmla="*/ 702 h 811"/>
                            <a:gd name="T14" fmla="*/ 482 w 553"/>
                            <a:gd name="T15" fmla="*/ 609 h 811"/>
                            <a:gd name="T16" fmla="*/ 452 w 553"/>
                            <a:gd name="T17" fmla="*/ 593 h 811"/>
                            <a:gd name="T18" fmla="*/ 407 w 553"/>
                            <a:gd name="T19" fmla="*/ 570 h 811"/>
                            <a:gd name="T20" fmla="*/ 406 w 553"/>
                            <a:gd name="T21" fmla="*/ 569 h 811"/>
                            <a:gd name="T22" fmla="*/ 394 w 553"/>
                            <a:gd name="T23" fmla="*/ 516 h 811"/>
                            <a:gd name="T24" fmla="*/ 394 w 553"/>
                            <a:gd name="T25" fmla="*/ 516 h 811"/>
                            <a:gd name="T26" fmla="*/ 338 w 553"/>
                            <a:gd name="T27" fmla="*/ 490 h 811"/>
                            <a:gd name="T28" fmla="*/ 35 w 553"/>
                            <a:gd name="T29" fmla="*/ 0 h 811"/>
                            <a:gd name="T30" fmla="*/ 0 w 553"/>
                            <a:gd name="T31" fmla="*/ 50 h 811"/>
                            <a:gd name="T32" fmla="*/ 126 w 553"/>
                            <a:gd name="T33" fmla="*/ 199 h 811"/>
                            <a:gd name="T34" fmla="*/ 131 w 553"/>
                            <a:gd name="T35" fmla="*/ 191 h 811"/>
                            <a:gd name="T36" fmla="*/ 138 w 553"/>
                            <a:gd name="T37" fmla="*/ 181 h 811"/>
                            <a:gd name="T38" fmla="*/ 141 w 553"/>
                            <a:gd name="T39" fmla="*/ 179 h 811"/>
                            <a:gd name="T40" fmla="*/ 166 w 553"/>
                            <a:gd name="T41" fmla="*/ 155 h 811"/>
                            <a:gd name="T42" fmla="*/ 35 w 553"/>
                            <a:gd name="T4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3" h="811">
                              <a:moveTo>
                                <a:pt x="338" y="490"/>
                              </a:moveTo>
                              <a:cubicBezTo>
                                <a:pt x="390" y="569"/>
                                <a:pt x="440" y="650"/>
                                <a:pt x="486" y="732"/>
                              </a:cubicBezTo>
                              <a:cubicBezTo>
                                <a:pt x="493" y="745"/>
                                <a:pt x="500" y="757"/>
                                <a:pt x="507" y="770"/>
                              </a:cubicBezTo>
                              <a:cubicBezTo>
                                <a:pt x="515" y="784"/>
                                <a:pt x="523" y="797"/>
                                <a:pt x="530" y="811"/>
                              </a:cubicBezTo>
                              <a:cubicBezTo>
                                <a:pt x="546" y="787"/>
                                <a:pt x="553" y="758"/>
                                <a:pt x="545" y="725"/>
                              </a:cubicBezTo>
                              <a:cubicBezTo>
                                <a:pt x="544" y="720"/>
                                <a:pt x="542" y="715"/>
                                <a:pt x="541" y="710"/>
                              </a:cubicBezTo>
                              <a:cubicBezTo>
                                <a:pt x="540" y="708"/>
                                <a:pt x="538" y="705"/>
                                <a:pt x="537" y="702"/>
                              </a:cubicBezTo>
                              <a:cubicBezTo>
                                <a:pt x="519" y="671"/>
                                <a:pt x="501" y="640"/>
                                <a:pt x="482" y="609"/>
                              </a:cubicBezTo>
                              <a:cubicBezTo>
                                <a:pt x="473" y="602"/>
                                <a:pt x="463" y="596"/>
                                <a:pt x="452" y="593"/>
                              </a:cubicBezTo>
                              <a:cubicBezTo>
                                <a:pt x="425" y="585"/>
                                <a:pt x="418" y="596"/>
                                <a:pt x="407" y="570"/>
                              </a:cubicBezTo>
                              <a:cubicBezTo>
                                <a:pt x="406" y="570"/>
                                <a:pt x="406" y="569"/>
                                <a:pt x="406" y="569"/>
                              </a:cubicBezTo>
                              <a:cubicBezTo>
                                <a:pt x="399" y="553"/>
                                <a:pt x="400" y="533"/>
                                <a:pt x="394" y="516"/>
                              </a:cubicBezTo>
                              <a:cubicBezTo>
                                <a:pt x="394" y="516"/>
                                <a:pt x="394" y="516"/>
                                <a:pt x="394" y="516"/>
                              </a:cubicBezTo>
                              <a:cubicBezTo>
                                <a:pt x="376" y="508"/>
                                <a:pt x="357" y="499"/>
                                <a:pt x="338" y="490"/>
                              </a:cubicBezTo>
                              <a:moveTo>
                                <a:pt x="35" y="0"/>
                              </a:moveTo>
                              <a:cubicBezTo>
                                <a:pt x="23" y="16"/>
                                <a:pt x="11" y="33"/>
                                <a:pt x="0" y="50"/>
                              </a:cubicBezTo>
                              <a:cubicBezTo>
                                <a:pt x="43" y="98"/>
                                <a:pt x="85" y="148"/>
                                <a:pt x="126" y="199"/>
                              </a:cubicBezTo>
                              <a:cubicBezTo>
                                <a:pt x="127" y="196"/>
                                <a:pt x="129" y="193"/>
                                <a:pt x="131" y="191"/>
                              </a:cubicBezTo>
                              <a:cubicBezTo>
                                <a:pt x="134" y="187"/>
                                <a:pt x="136" y="184"/>
                                <a:pt x="138" y="181"/>
                              </a:cubicBezTo>
                              <a:cubicBezTo>
                                <a:pt x="139" y="181"/>
                                <a:pt x="140" y="180"/>
                                <a:pt x="141" y="179"/>
                              </a:cubicBezTo>
                              <a:cubicBezTo>
                                <a:pt x="148" y="170"/>
                                <a:pt x="157" y="162"/>
                                <a:pt x="166" y="155"/>
                              </a:cubicBezTo>
                              <a:cubicBezTo>
                                <a:pt x="123" y="102"/>
                                <a:pt x="80" y="51"/>
                                <a:pt x="3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93" name="Freeform 528">
                          <a:extLst>
                            <a:ext uri="{FF2B5EF4-FFF2-40B4-BE49-F238E27FC236}">
                              <a16:creationId xmlns:a16="http://schemas.microsoft.com/office/drawing/2014/main" id="{2F0980FA-26F6-6878-AE88-DCFB6D815F47}"/>
                            </a:ext>
                          </a:extLst>
                        </p:cNvPr>
                        <p:cNvSpPr>
                          <a:spLocks noEditPoints="1"/>
                        </p:cNvSpPr>
                        <p:nvPr/>
                      </p:nvSpPr>
                      <p:spPr bwMode="auto">
                        <a:xfrm>
                          <a:off x="6897110" y="3115133"/>
                          <a:ext cx="157249" cy="229224"/>
                        </a:xfrm>
                        <a:custGeom>
                          <a:avLst/>
                          <a:gdLst>
                            <a:gd name="T0" fmla="*/ 548 w 568"/>
                            <a:gd name="T1" fmla="*/ 717 h 829"/>
                            <a:gd name="T2" fmla="*/ 552 w 568"/>
                            <a:gd name="T3" fmla="*/ 732 h 829"/>
                            <a:gd name="T4" fmla="*/ 537 w 568"/>
                            <a:gd name="T5" fmla="*/ 818 h 829"/>
                            <a:gd name="T6" fmla="*/ 543 w 568"/>
                            <a:gd name="T7" fmla="*/ 829 h 829"/>
                            <a:gd name="T8" fmla="*/ 565 w 568"/>
                            <a:gd name="T9" fmla="*/ 747 h 829"/>
                            <a:gd name="T10" fmla="*/ 548 w 568"/>
                            <a:gd name="T11" fmla="*/ 717 h 829"/>
                            <a:gd name="T12" fmla="*/ 334 w 568"/>
                            <a:gd name="T13" fmla="*/ 481 h 829"/>
                            <a:gd name="T14" fmla="*/ 345 w 568"/>
                            <a:gd name="T15" fmla="*/ 497 h 829"/>
                            <a:gd name="T16" fmla="*/ 401 w 568"/>
                            <a:gd name="T17" fmla="*/ 523 h 829"/>
                            <a:gd name="T18" fmla="*/ 401 w 568"/>
                            <a:gd name="T19" fmla="*/ 523 h 829"/>
                            <a:gd name="T20" fmla="*/ 413 w 568"/>
                            <a:gd name="T21" fmla="*/ 576 h 829"/>
                            <a:gd name="T22" fmla="*/ 414 w 568"/>
                            <a:gd name="T23" fmla="*/ 577 h 829"/>
                            <a:gd name="T24" fmla="*/ 459 w 568"/>
                            <a:gd name="T25" fmla="*/ 600 h 829"/>
                            <a:gd name="T26" fmla="*/ 489 w 568"/>
                            <a:gd name="T27" fmla="*/ 616 h 829"/>
                            <a:gd name="T28" fmla="*/ 477 w 568"/>
                            <a:gd name="T29" fmla="*/ 596 h 829"/>
                            <a:gd name="T30" fmla="*/ 462 w 568"/>
                            <a:gd name="T31" fmla="*/ 590 h 829"/>
                            <a:gd name="T32" fmla="*/ 440 w 568"/>
                            <a:gd name="T33" fmla="*/ 586 h 829"/>
                            <a:gd name="T34" fmla="*/ 423 w 568"/>
                            <a:gd name="T35" fmla="*/ 573 h 829"/>
                            <a:gd name="T36" fmla="*/ 417 w 568"/>
                            <a:gd name="T37" fmla="*/ 546 h 829"/>
                            <a:gd name="T38" fmla="*/ 411 w 568"/>
                            <a:gd name="T39" fmla="*/ 520 h 829"/>
                            <a:gd name="T40" fmla="*/ 409 w 568"/>
                            <a:gd name="T41" fmla="*/ 516 h 829"/>
                            <a:gd name="T42" fmla="*/ 405 w 568"/>
                            <a:gd name="T43" fmla="*/ 514 h 829"/>
                            <a:gd name="T44" fmla="*/ 382 w 568"/>
                            <a:gd name="T45" fmla="*/ 503 h 829"/>
                            <a:gd name="T46" fmla="*/ 334 w 568"/>
                            <a:gd name="T47" fmla="*/ 481 h 829"/>
                            <a:gd name="T48" fmla="*/ 173 w 568"/>
                            <a:gd name="T49" fmla="*/ 162 h 829"/>
                            <a:gd name="T50" fmla="*/ 148 w 568"/>
                            <a:gd name="T51" fmla="*/ 186 h 829"/>
                            <a:gd name="T52" fmla="*/ 145 w 568"/>
                            <a:gd name="T53" fmla="*/ 188 h 829"/>
                            <a:gd name="T54" fmla="*/ 138 w 568"/>
                            <a:gd name="T55" fmla="*/ 198 h 829"/>
                            <a:gd name="T56" fmla="*/ 133 w 568"/>
                            <a:gd name="T57" fmla="*/ 206 h 829"/>
                            <a:gd name="T58" fmla="*/ 139 w 568"/>
                            <a:gd name="T59" fmla="*/ 214 h 829"/>
                            <a:gd name="T60" fmla="*/ 156 w 568"/>
                            <a:gd name="T61" fmla="*/ 192 h 829"/>
                            <a:gd name="T62" fmla="*/ 179 w 568"/>
                            <a:gd name="T63" fmla="*/ 170 h 829"/>
                            <a:gd name="T64" fmla="*/ 173 w 568"/>
                            <a:gd name="T65" fmla="*/ 162 h 829"/>
                            <a:gd name="T66" fmla="*/ 35 w 568"/>
                            <a:gd name="T67" fmla="*/ 0 h 829"/>
                            <a:gd name="T68" fmla="*/ 0 w 568"/>
                            <a:gd name="T69" fmla="*/ 49 h 829"/>
                            <a:gd name="T70" fmla="*/ 7 w 568"/>
                            <a:gd name="T71" fmla="*/ 57 h 829"/>
                            <a:gd name="T72" fmla="*/ 42 w 568"/>
                            <a:gd name="T73" fmla="*/ 7 h 829"/>
                            <a:gd name="T74" fmla="*/ 35 w 568"/>
                            <a:gd name="T75" fmla="*/ 0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8" h="829">
                              <a:moveTo>
                                <a:pt x="548" y="717"/>
                              </a:moveTo>
                              <a:cubicBezTo>
                                <a:pt x="549" y="722"/>
                                <a:pt x="551" y="727"/>
                                <a:pt x="552" y="732"/>
                              </a:cubicBezTo>
                              <a:cubicBezTo>
                                <a:pt x="560" y="765"/>
                                <a:pt x="553" y="794"/>
                                <a:pt x="537" y="818"/>
                              </a:cubicBezTo>
                              <a:cubicBezTo>
                                <a:pt x="539" y="822"/>
                                <a:pt x="541" y="825"/>
                                <a:pt x="543" y="829"/>
                              </a:cubicBezTo>
                              <a:cubicBezTo>
                                <a:pt x="560" y="804"/>
                                <a:pt x="568" y="776"/>
                                <a:pt x="565" y="747"/>
                              </a:cubicBezTo>
                              <a:cubicBezTo>
                                <a:pt x="559" y="737"/>
                                <a:pt x="554" y="727"/>
                                <a:pt x="548" y="717"/>
                              </a:cubicBezTo>
                              <a:moveTo>
                                <a:pt x="334" y="481"/>
                              </a:moveTo>
                              <a:cubicBezTo>
                                <a:pt x="338" y="486"/>
                                <a:pt x="341" y="492"/>
                                <a:pt x="345" y="497"/>
                              </a:cubicBezTo>
                              <a:cubicBezTo>
                                <a:pt x="364" y="506"/>
                                <a:pt x="383" y="515"/>
                                <a:pt x="401" y="523"/>
                              </a:cubicBezTo>
                              <a:cubicBezTo>
                                <a:pt x="401" y="523"/>
                                <a:pt x="401" y="523"/>
                                <a:pt x="401" y="523"/>
                              </a:cubicBezTo>
                              <a:cubicBezTo>
                                <a:pt x="407" y="540"/>
                                <a:pt x="406" y="560"/>
                                <a:pt x="413" y="576"/>
                              </a:cubicBezTo>
                              <a:cubicBezTo>
                                <a:pt x="413" y="576"/>
                                <a:pt x="413" y="577"/>
                                <a:pt x="414" y="577"/>
                              </a:cubicBezTo>
                              <a:cubicBezTo>
                                <a:pt x="425" y="603"/>
                                <a:pt x="432" y="592"/>
                                <a:pt x="459" y="600"/>
                              </a:cubicBezTo>
                              <a:cubicBezTo>
                                <a:pt x="470" y="603"/>
                                <a:pt x="480" y="609"/>
                                <a:pt x="489" y="616"/>
                              </a:cubicBezTo>
                              <a:cubicBezTo>
                                <a:pt x="485" y="609"/>
                                <a:pt x="481" y="603"/>
                                <a:pt x="477" y="596"/>
                              </a:cubicBezTo>
                              <a:cubicBezTo>
                                <a:pt x="472" y="594"/>
                                <a:pt x="467" y="592"/>
                                <a:pt x="462" y="590"/>
                              </a:cubicBezTo>
                              <a:cubicBezTo>
                                <a:pt x="452" y="587"/>
                                <a:pt x="445" y="587"/>
                                <a:pt x="440" y="586"/>
                              </a:cubicBezTo>
                              <a:cubicBezTo>
                                <a:pt x="430" y="585"/>
                                <a:pt x="428" y="585"/>
                                <a:pt x="423" y="573"/>
                              </a:cubicBezTo>
                              <a:cubicBezTo>
                                <a:pt x="419" y="565"/>
                                <a:pt x="418" y="556"/>
                                <a:pt x="417" y="546"/>
                              </a:cubicBezTo>
                              <a:cubicBezTo>
                                <a:pt x="415" y="538"/>
                                <a:pt x="414" y="529"/>
                                <a:pt x="411" y="520"/>
                              </a:cubicBezTo>
                              <a:cubicBezTo>
                                <a:pt x="409" y="516"/>
                                <a:pt x="409" y="516"/>
                                <a:pt x="409" y="516"/>
                              </a:cubicBezTo>
                              <a:cubicBezTo>
                                <a:pt x="405" y="514"/>
                                <a:pt x="405" y="514"/>
                                <a:pt x="405" y="514"/>
                              </a:cubicBezTo>
                              <a:cubicBezTo>
                                <a:pt x="398" y="511"/>
                                <a:pt x="390" y="507"/>
                                <a:pt x="382" y="503"/>
                              </a:cubicBezTo>
                              <a:cubicBezTo>
                                <a:pt x="366" y="496"/>
                                <a:pt x="350" y="488"/>
                                <a:pt x="334" y="481"/>
                              </a:cubicBezTo>
                              <a:moveTo>
                                <a:pt x="173" y="162"/>
                              </a:moveTo>
                              <a:cubicBezTo>
                                <a:pt x="164" y="169"/>
                                <a:pt x="155" y="177"/>
                                <a:pt x="148" y="186"/>
                              </a:cubicBezTo>
                              <a:cubicBezTo>
                                <a:pt x="147" y="187"/>
                                <a:pt x="146" y="188"/>
                                <a:pt x="145" y="188"/>
                              </a:cubicBezTo>
                              <a:cubicBezTo>
                                <a:pt x="143" y="191"/>
                                <a:pt x="141" y="194"/>
                                <a:pt x="138" y="198"/>
                              </a:cubicBezTo>
                              <a:cubicBezTo>
                                <a:pt x="136" y="200"/>
                                <a:pt x="134" y="203"/>
                                <a:pt x="133" y="206"/>
                              </a:cubicBezTo>
                              <a:cubicBezTo>
                                <a:pt x="135" y="209"/>
                                <a:pt x="137" y="211"/>
                                <a:pt x="139" y="214"/>
                              </a:cubicBezTo>
                              <a:cubicBezTo>
                                <a:pt x="144" y="207"/>
                                <a:pt x="150" y="199"/>
                                <a:pt x="156" y="192"/>
                              </a:cubicBezTo>
                              <a:cubicBezTo>
                                <a:pt x="163" y="184"/>
                                <a:pt x="171" y="177"/>
                                <a:pt x="179" y="170"/>
                              </a:cubicBezTo>
                              <a:cubicBezTo>
                                <a:pt x="177" y="167"/>
                                <a:pt x="175" y="165"/>
                                <a:pt x="173" y="162"/>
                              </a:cubicBezTo>
                              <a:moveTo>
                                <a:pt x="35" y="0"/>
                              </a:moveTo>
                              <a:cubicBezTo>
                                <a:pt x="23" y="16"/>
                                <a:pt x="11" y="32"/>
                                <a:pt x="0" y="49"/>
                              </a:cubicBezTo>
                              <a:cubicBezTo>
                                <a:pt x="3" y="51"/>
                                <a:pt x="5" y="54"/>
                                <a:pt x="7" y="57"/>
                              </a:cubicBezTo>
                              <a:cubicBezTo>
                                <a:pt x="18" y="40"/>
                                <a:pt x="30" y="23"/>
                                <a:pt x="42" y="7"/>
                              </a:cubicBezTo>
                              <a:cubicBezTo>
                                <a:pt x="40" y="5"/>
                                <a:pt x="38" y="2"/>
                                <a:pt x="3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94" name="Freeform 529">
                          <a:extLst>
                            <a:ext uri="{FF2B5EF4-FFF2-40B4-BE49-F238E27FC236}">
                              <a16:creationId xmlns:a16="http://schemas.microsoft.com/office/drawing/2014/main" id="{84A1DE5B-BEF7-DC48-D4A5-7C19F7C03C93}"/>
                            </a:ext>
                          </a:extLst>
                        </p:cNvPr>
                        <p:cNvSpPr/>
                        <p:nvPr/>
                      </p:nvSpPr>
                      <p:spPr bwMode="auto">
                        <a:xfrm>
                          <a:off x="7114599" y="3495348"/>
                          <a:ext cx="14082" cy="1565"/>
                        </a:xfrm>
                        <a:custGeom>
                          <a:avLst/>
                          <a:gdLst>
                            <a:gd name="T0" fmla="*/ 52 w 52"/>
                            <a:gd name="T1" fmla="*/ 0 h 5"/>
                            <a:gd name="T2" fmla="*/ 0 w 52"/>
                            <a:gd name="T3" fmla="*/ 5 h 5"/>
                            <a:gd name="T4" fmla="*/ 0 w 52"/>
                            <a:gd name="T5" fmla="*/ 5 h 5"/>
                            <a:gd name="T6" fmla="*/ 52 w 52"/>
                            <a:gd name="T7" fmla="*/ 0 h 5"/>
                          </a:gdLst>
                          <a:ahLst/>
                          <a:cxnLst>
                            <a:cxn ang="0">
                              <a:pos x="T0" y="T1"/>
                            </a:cxn>
                            <a:cxn ang="0">
                              <a:pos x="T2" y="T3"/>
                            </a:cxn>
                            <a:cxn ang="0">
                              <a:pos x="T4" y="T5"/>
                            </a:cxn>
                            <a:cxn ang="0">
                              <a:pos x="T6" y="T7"/>
                            </a:cxn>
                          </a:cxnLst>
                          <a:rect l="0" t="0" r="r" b="b"/>
                          <a:pathLst>
                            <a:path w="52" h="5">
                              <a:moveTo>
                                <a:pt x="52" y="0"/>
                              </a:moveTo>
                              <a:cubicBezTo>
                                <a:pt x="35" y="2"/>
                                <a:pt x="17" y="4"/>
                                <a:pt x="0" y="5"/>
                              </a:cubicBezTo>
                              <a:cubicBezTo>
                                <a:pt x="0" y="5"/>
                                <a:pt x="0" y="5"/>
                                <a:pt x="0" y="5"/>
                              </a:cubicBezTo>
                              <a:cubicBezTo>
                                <a:pt x="17" y="4"/>
                                <a:pt x="35" y="2"/>
                                <a:pt x="5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95" name="Freeform 530">
                          <a:extLst>
                            <a:ext uri="{FF2B5EF4-FFF2-40B4-BE49-F238E27FC236}">
                              <a16:creationId xmlns:a16="http://schemas.microsoft.com/office/drawing/2014/main" id="{84811C54-C6D1-C2AD-8902-B6076E8EAB6A}"/>
                            </a:ext>
                          </a:extLst>
                        </p:cNvPr>
                        <p:cNvSpPr/>
                        <p:nvPr/>
                      </p:nvSpPr>
                      <p:spPr bwMode="auto">
                        <a:xfrm>
                          <a:off x="7104428" y="3462490"/>
                          <a:ext cx="26599" cy="34423"/>
                        </a:xfrm>
                        <a:custGeom>
                          <a:avLst/>
                          <a:gdLst>
                            <a:gd name="T0" fmla="*/ 53 w 96"/>
                            <a:gd name="T1" fmla="*/ 0 h 123"/>
                            <a:gd name="T2" fmla="*/ 0 w 96"/>
                            <a:gd name="T3" fmla="*/ 13 h 123"/>
                            <a:gd name="T4" fmla="*/ 14 w 96"/>
                            <a:gd name="T5" fmla="*/ 61 h 123"/>
                            <a:gd name="T6" fmla="*/ 14 w 96"/>
                            <a:gd name="T7" fmla="*/ 63 h 123"/>
                            <a:gd name="T8" fmla="*/ 14 w 96"/>
                            <a:gd name="T9" fmla="*/ 63 h 123"/>
                            <a:gd name="T10" fmla="*/ 36 w 96"/>
                            <a:gd name="T11" fmla="*/ 123 h 123"/>
                            <a:gd name="T12" fmla="*/ 88 w 96"/>
                            <a:gd name="T13" fmla="*/ 118 h 123"/>
                            <a:gd name="T14" fmla="*/ 88 w 96"/>
                            <a:gd name="T15" fmla="*/ 118 h 123"/>
                            <a:gd name="T16" fmla="*/ 96 w 96"/>
                            <a:gd name="T17" fmla="*/ 117 h 123"/>
                            <a:gd name="T18" fmla="*/ 53 w 96"/>
                            <a:gd name="T1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23">
                              <a:moveTo>
                                <a:pt x="53" y="0"/>
                              </a:moveTo>
                              <a:cubicBezTo>
                                <a:pt x="37" y="6"/>
                                <a:pt x="15" y="7"/>
                                <a:pt x="0" y="13"/>
                              </a:cubicBezTo>
                              <a:cubicBezTo>
                                <a:pt x="1" y="31"/>
                                <a:pt x="14" y="42"/>
                                <a:pt x="14" y="61"/>
                              </a:cubicBezTo>
                              <a:cubicBezTo>
                                <a:pt x="14" y="62"/>
                                <a:pt x="14" y="62"/>
                                <a:pt x="14" y="63"/>
                              </a:cubicBezTo>
                              <a:cubicBezTo>
                                <a:pt x="14" y="63"/>
                                <a:pt x="14" y="63"/>
                                <a:pt x="14" y="63"/>
                              </a:cubicBezTo>
                              <a:cubicBezTo>
                                <a:pt x="21" y="83"/>
                                <a:pt x="29" y="103"/>
                                <a:pt x="36" y="123"/>
                              </a:cubicBezTo>
                              <a:cubicBezTo>
                                <a:pt x="53" y="122"/>
                                <a:pt x="71" y="120"/>
                                <a:pt x="88" y="118"/>
                              </a:cubicBezTo>
                              <a:cubicBezTo>
                                <a:pt x="88" y="118"/>
                                <a:pt x="88" y="118"/>
                                <a:pt x="88" y="118"/>
                              </a:cubicBezTo>
                              <a:cubicBezTo>
                                <a:pt x="91" y="118"/>
                                <a:pt x="93" y="117"/>
                                <a:pt x="96" y="117"/>
                              </a:cubicBezTo>
                              <a:cubicBezTo>
                                <a:pt x="82" y="78"/>
                                <a:pt x="68" y="39"/>
                                <a:pt x="5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96" name="Freeform 531">
                          <a:extLst>
                            <a:ext uri="{FF2B5EF4-FFF2-40B4-BE49-F238E27FC236}">
                              <a16:creationId xmlns:a16="http://schemas.microsoft.com/office/drawing/2014/main" id="{6F2811D7-2A67-7050-8EC7-CA0CBD418C6B}"/>
                            </a:ext>
                          </a:extLst>
                        </p:cNvPr>
                        <p:cNvSpPr>
                          <a:spLocks noEditPoints="1"/>
                        </p:cNvSpPr>
                        <p:nvPr/>
                      </p:nvSpPr>
                      <p:spPr bwMode="auto">
                        <a:xfrm>
                          <a:off x="7102863" y="3460143"/>
                          <a:ext cx="28947" cy="39117"/>
                        </a:xfrm>
                        <a:custGeom>
                          <a:avLst/>
                          <a:gdLst>
                            <a:gd name="T0" fmla="*/ 104 w 107"/>
                            <a:gd name="T1" fmla="*/ 127 h 143"/>
                            <a:gd name="T2" fmla="*/ 96 w 107"/>
                            <a:gd name="T3" fmla="*/ 128 h 143"/>
                            <a:gd name="T4" fmla="*/ 96 w 107"/>
                            <a:gd name="T5" fmla="*/ 128 h 143"/>
                            <a:gd name="T6" fmla="*/ 44 w 107"/>
                            <a:gd name="T7" fmla="*/ 133 h 143"/>
                            <a:gd name="T8" fmla="*/ 47 w 107"/>
                            <a:gd name="T9" fmla="*/ 143 h 143"/>
                            <a:gd name="T10" fmla="*/ 97 w 107"/>
                            <a:gd name="T11" fmla="*/ 138 h 143"/>
                            <a:gd name="T12" fmla="*/ 107 w 107"/>
                            <a:gd name="T13" fmla="*/ 137 h 143"/>
                            <a:gd name="T14" fmla="*/ 104 w 107"/>
                            <a:gd name="T15" fmla="*/ 127 h 143"/>
                            <a:gd name="T16" fmla="*/ 57 w 107"/>
                            <a:gd name="T17" fmla="*/ 0 h 143"/>
                            <a:gd name="T18" fmla="*/ 33 w 107"/>
                            <a:gd name="T19" fmla="*/ 6 h 143"/>
                            <a:gd name="T20" fmla="*/ 4 w 107"/>
                            <a:gd name="T21" fmla="*/ 14 h 143"/>
                            <a:gd name="T22" fmla="*/ 0 w 107"/>
                            <a:gd name="T23" fmla="*/ 16 h 143"/>
                            <a:gd name="T24" fmla="*/ 22 w 107"/>
                            <a:gd name="T25" fmla="*/ 73 h 143"/>
                            <a:gd name="T26" fmla="*/ 22 w 107"/>
                            <a:gd name="T27" fmla="*/ 73 h 143"/>
                            <a:gd name="T28" fmla="*/ 22 w 107"/>
                            <a:gd name="T29" fmla="*/ 71 h 143"/>
                            <a:gd name="T30" fmla="*/ 8 w 107"/>
                            <a:gd name="T31" fmla="*/ 23 h 143"/>
                            <a:gd name="T32" fmla="*/ 8 w 107"/>
                            <a:gd name="T33" fmla="*/ 23 h 143"/>
                            <a:gd name="T34" fmla="*/ 61 w 107"/>
                            <a:gd name="T35" fmla="*/ 10 h 143"/>
                            <a:gd name="T36" fmla="*/ 57 w 107"/>
                            <a:gd name="T3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43">
                              <a:moveTo>
                                <a:pt x="104" y="127"/>
                              </a:moveTo>
                              <a:cubicBezTo>
                                <a:pt x="101" y="127"/>
                                <a:pt x="99" y="128"/>
                                <a:pt x="96" y="128"/>
                              </a:cubicBezTo>
                              <a:cubicBezTo>
                                <a:pt x="96" y="128"/>
                                <a:pt x="96" y="128"/>
                                <a:pt x="96" y="128"/>
                              </a:cubicBezTo>
                              <a:cubicBezTo>
                                <a:pt x="79" y="130"/>
                                <a:pt x="61" y="132"/>
                                <a:pt x="44" y="133"/>
                              </a:cubicBezTo>
                              <a:cubicBezTo>
                                <a:pt x="45" y="136"/>
                                <a:pt x="46" y="140"/>
                                <a:pt x="47" y="143"/>
                              </a:cubicBezTo>
                              <a:cubicBezTo>
                                <a:pt x="64" y="142"/>
                                <a:pt x="81" y="140"/>
                                <a:pt x="97" y="138"/>
                              </a:cubicBezTo>
                              <a:cubicBezTo>
                                <a:pt x="101" y="138"/>
                                <a:pt x="104" y="137"/>
                                <a:pt x="107" y="137"/>
                              </a:cubicBezTo>
                              <a:cubicBezTo>
                                <a:pt x="106" y="133"/>
                                <a:pt x="105" y="130"/>
                                <a:pt x="104" y="127"/>
                              </a:cubicBezTo>
                              <a:moveTo>
                                <a:pt x="57" y="0"/>
                              </a:moveTo>
                              <a:cubicBezTo>
                                <a:pt x="50" y="3"/>
                                <a:pt x="41" y="5"/>
                                <a:pt x="33" y="6"/>
                              </a:cubicBezTo>
                              <a:cubicBezTo>
                                <a:pt x="23" y="8"/>
                                <a:pt x="13" y="10"/>
                                <a:pt x="4" y="14"/>
                              </a:cubicBezTo>
                              <a:cubicBezTo>
                                <a:pt x="0" y="16"/>
                                <a:pt x="0" y="16"/>
                                <a:pt x="0" y="16"/>
                              </a:cubicBezTo>
                              <a:cubicBezTo>
                                <a:pt x="8" y="35"/>
                                <a:pt x="15" y="54"/>
                                <a:pt x="22" y="73"/>
                              </a:cubicBezTo>
                              <a:cubicBezTo>
                                <a:pt x="22" y="73"/>
                                <a:pt x="22" y="73"/>
                                <a:pt x="22" y="73"/>
                              </a:cubicBezTo>
                              <a:cubicBezTo>
                                <a:pt x="22" y="72"/>
                                <a:pt x="22" y="72"/>
                                <a:pt x="22" y="71"/>
                              </a:cubicBezTo>
                              <a:cubicBezTo>
                                <a:pt x="22" y="52"/>
                                <a:pt x="9" y="41"/>
                                <a:pt x="8" y="23"/>
                              </a:cubicBezTo>
                              <a:cubicBezTo>
                                <a:pt x="8" y="23"/>
                                <a:pt x="8" y="23"/>
                                <a:pt x="8" y="23"/>
                              </a:cubicBezTo>
                              <a:cubicBezTo>
                                <a:pt x="23" y="17"/>
                                <a:pt x="45" y="16"/>
                                <a:pt x="61" y="10"/>
                              </a:cubicBezTo>
                              <a:cubicBezTo>
                                <a:pt x="59" y="7"/>
                                <a:pt x="58" y="3"/>
                                <a:pt x="5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97" name="Freeform 544">
                          <a:extLst>
                            <a:ext uri="{FF2B5EF4-FFF2-40B4-BE49-F238E27FC236}">
                              <a16:creationId xmlns:a16="http://schemas.microsoft.com/office/drawing/2014/main" id="{4D1CAA56-AA37-B1BE-5D04-AE2840819C03}"/>
                            </a:ext>
                          </a:extLst>
                        </p:cNvPr>
                        <p:cNvSpPr/>
                        <p:nvPr/>
                      </p:nvSpPr>
                      <p:spPr bwMode="auto">
                        <a:xfrm>
                          <a:off x="5982561" y="4976306"/>
                          <a:ext cx="9388" cy="0"/>
                        </a:xfrm>
                        <a:custGeom>
                          <a:avLst/>
                          <a:gdLst>
                            <a:gd name="T0" fmla="*/ 0 w 34"/>
                            <a:gd name="T1" fmla="*/ 0 h 2"/>
                            <a:gd name="T2" fmla="*/ 34 w 34"/>
                            <a:gd name="T3" fmla="*/ 2 h 2"/>
                            <a:gd name="T4" fmla="*/ 0 w 34"/>
                            <a:gd name="T5" fmla="*/ 0 h 2"/>
                          </a:gdLst>
                          <a:ahLst/>
                          <a:cxnLst>
                            <a:cxn ang="0">
                              <a:pos x="T0" y="T1"/>
                            </a:cxn>
                            <a:cxn ang="0">
                              <a:pos x="T2" y="T3"/>
                            </a:cxn>
                            <a:cxn ang="0">
                              <a:pos x="T4" y="T5"/>
                            </a:cxn>
                          </a:cxnLst>
                          <a:rect l="0" t="0" r="r" b="b"/>
                          <a:pathLst>
                            <a:path w="34" h="2">
                              <a:moveTo>
                                <a:pt x="0" y="0"/>
                              </a:moveTo>
                              <a:cubicBezTo>
                                <a:pt x="12" y="0"/>
                                <a:pt x="23" y="1"/>
                                <a:pt x="34" y="2"/>
                              </a:cubicBezTo>
                              <a:cubicBezTo>
                                <a:pt x="23" y="1"/>
                                <a:pt x="1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grpSp>
                </p:grpSp>
              </p:grpSp>
            </p:grpSp>
          </p:grpSp>
          <p:sp>
            <p:nvSpPr>
              <p:cNvPr id="21" name="Freeform 395">
                <a:extLst>
                  <a:ext uri="{FF2B5EF4-FFF2-40B4-BE49-F238E27FC236}">
                    <a16:creationId xmlns:a16="http://schemas.microsoft.com/office/drawing/2014/main" id="{1C03434A-2067-5200-A593-167BE39E55A6}"/>
                  </a:ext>
                </a:extLst>
              </p:cNvPr>
              <p:cNvSpPr/>
              <p:nvPr/>
            </p:nvSpPr>
            <p:spPr bwMode="auto">
              <a:xfrm>
                <a:off x="4479970" y="5049605"/>
                <a:ext cx="900" cy="0"/>
              </a:xfrm>
              <a:custGeom>
                <a:avLst/>
                <a:gdLst>
                  <a:gd name="T0" fmla="*/ 2 w 4"/>
                  <a:gd name="T1" fmla="*/ 0 w 4"/>
                  <a:gd name="T2" fmla="*/ 4 w 4"/>
                  <a:gd name="T3" fmla="*/ 2 w 4"/>
                </a:gdLst>
                <a:ahLst/>
                <a:cxnLst>
                  <a:cxn ang="0">
                    <a:pos x="T0" y="0"/>
                  </a:cxn>
                  <a:cxn ang="0">
                    <a:pos x="T1" y="0"/>
                  </a:cxn>
                  <a:cxn ang="0">
                    <a:pos x="T2" y="0"/>
                  </a:cxn>
                  <a:cxn ang="0">
                    <a:pos x="T3" y="0"/>
                  </a:cxn>
                </a:cxnLst>
                <a:rect l="0" t="0" r="r" b="b"/>
                <a:pathLst>
                  <a:path w="4">
                    <a:moveTo>
                      <a:pt x="2" y="0"/>
                    </a:moveTo>
                    <a:cubicBezTo>
                      <a:pt x="1" y="0"/>
                      <a:pt x="1" y="0"/>
                      <a:pt x="0" y="0"/>
                    </a:cubicBezTo>
                    <a:cubicBezTo>
                      <a:pt x="4" y="0"/>
                      <a:pt x="4" y="0"/>
                      <a:pt x="4" y="0"/>
                    </a:cubicBezTo>
                    <a:cubicBezTo>
                      <a:pt x="4" y="0"/>
                      <a:pt x="3" y="0"/>
                      <a:pt x="2" y="0"/>
                    </a:cubicBezTo>
                    <a:close/>
                  </a:path>
                </a:pathLst>
              </a:custGeom>
              <a:solidFill>
                <a:srgbClr val="ACDB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22" name="Freeform 396">
                <a:extLst>
                  <a:ext uri="{FF2B5EF4-FFF2-40B4-BE49-F238E27FC236}">
                    <a16:creationId xmlns:a16="http://schemas.microsoft.com/office/drawing/2014/main" id="{CD9D8DA5-6DEB-1F35-3ADB-9238B6B48D63}"/>
                  </a:ext>
                </a:extLst>
              </p:cNvPr>
              <p:cNvSpPr/>
              <p:nvPr/>
            </p:nvSpPr>
            <p:spPr bwMode="auto">
              <a:xfrm>
                <a:off x="4479070" y="5041505"/>
                <a:ext cx="6301" cy="8100"/>
              </a:xfrm>
              <a:custGeom>
                <a:avLst/>
                <a:gdLst>
                  <a:gd name="T0" fmla="*/ 0 w 19"/>
                  <a:gd name="T1" fmla="*/ 18 h 25"/>
                  <a:gd name="T2" fmla="*/ 0 w 19"/>
                  <a:gd name="T3" fmla="*/ 25 h 25"/>
                  <a:gd name="T4" fmla="*/ 2 w 19"/>
                  <a:gd name="T5" fmla="*/ 25 h 25"/>
                  <a:gd name="T6" fmla="*/ 0 w 19"/>
                  <a:gd name="T7" fmla="*/ 18 h 25"/>
                </a:gdLst>
                <a:ahLst/>
                <a:cxnLst>
                  <a:cxn ang="0">
                    <a:pos x="T0" y="T1"/>
                  </a:cxn>
                  <a:cxn ang="0">
                    <a:pos x="T2" y="T3"/>
                  </a:cxn>
                  <a:cxn ang="0">
                    <a:pos x="T4" y="T5"/>
                  </a:cxn>
                  <a:cxn ang="0">
                    <a:pos x="T6" y="T7"/>
                  </a:cxn>
                </a:cxnLst>
                <a:rect l="0" t="0" r="r" b="b"/>
                <a:pathLst>
                  <a:path w="19" h="25">
                    <a:moveTo>
                      <a:pt x="0" y="18"/>
                    </a:moveTo>
                    <a:cubicBezTo>
                      <a:pt x="0" y="25"/>
                      <a:pt x="0" y="25"/>
                      <a:pt x="0" y="25"/>
                    </a:cubicBezTo>
                    <a:cubicBezTo>
                      <a:pt x="3" y="25"/>
                      <a:pt x="2" y="25"/>
                      <a:pt x="2" y="25"/>
                    </a:cubicBezTo>
                    <a:cubicBezTo>
                      <a:pt x="19" y="23"/>
                      <a:pt x="0" y="0"/>
                      <a:pt x="0" y="18"/>
                    </a:cubicBezTo>
                    <a:close/>
                  </a:path>
                </a:pathLst>
              </a:custGeom>
              <a:solidFill>
                <a:srgbClr val="ACDB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23" name="Freeform 399">
                <a:extLst>
                  <a:ext uri="{FF2B5EF4-FFF2-40B4-BE49-F238E27FC236}">
                    <a16:creationId xmlns:a16="http://schemas.microsoft.com/office/drawing/2014/main" id="{AD9219D4-A3ED-1AFA-1FB9-65BE376450ED}"/>
                  </a:ext>
                </a:extLst>
              </p:cNvPr>
              <p:cNvSpPr/>
              <p:nvPr/>
            </p:nvSpPr>
            <p:spPr bwMode="auto">
              <a:xfrm>
                <a:off x="4479970" y="5049605"/>
                <a:ext cx="0"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cubicBezTo>
                      <a:pt x="0" y="0"/>
                      <a:pt x="0" y="0"/>
                      <a:pt x="0" y="0"/>
                    </a:cubicBezTo>
                    <a:cubicBezTo>
                      <a:pt x="1" y="0"/>
                      <a:pt x="1" y="0"/>
                      <a:pt x="2" y="0"/>
                    </a:cubicBezTo>
                    <a:cubicBezTo>
                      <a:pt x="1" y="0"/>
                      <a:pt x="1" y="0"/>
                      <a:pt x="0" y="0"/>
                    </a:cubicBezTo>
                    <a:close/>
                  </a:path>
                </a:pathLst>
              </a:custGeom>
              <a:solidFill>
                <a:srgbClr val="ACDB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24" name="Freeform 492">
                <a:extLst>
                  <a:ext uri="{FF2B5EF4-FFF2-40B4-BE49-F238E27FC236}">
                    <a16:creationId xmlns:a16="http://schemas.microsoft.com/office/drawing/2014/main" id="{0D19498A-3BA4-4D52-350F-DE9D8CA329D5}"/>
                  </a:ext>
                </a:extLst>
              </p:cNvPr>
              <p:cNvSpPr>
                <a:spLocks noEditPoints="1"/>
              </p:cNvSpPr>
              <p:nvPr/>
            </p:nvSpPr>
            <p:spPr bwMode="auto">
              <a:xfrm>
                <a:off x="4124452" y="3377320"/>
                <a:ext cx="550828" cy="549029"/>
              </a:xfrm>
              <a:custGeom>
                <a:avLst/>
                <a:gdLst>
                  <a:gd name="T0" fmla="*/ 878 w 1731"/>
                  <a:gd name="T1" fmla="*/ 10 h 1727"/>
                  <a:gd name="T2" fmla="*/ 1121 w 1731"/>
                  <a:gd name="T3" fmla="*/ 49 h 1727"/>
                  <a:gd name="T4" fmla="*/ 1681 w 1731"/>
                  <a:gd name="T5" fmla="*/ 614 h 1727"/>
                  <a:gd name="T6" fmla="*/ 1711 w 1731"/>
                  <a:gd name="T7" fmla="*/ 751 h 1727"/>
                  <a:gd name="T8" fmla="*/ 1670 w 1731"/>
                  <a:gd name="T9" fmla="*/ 1148 h 1727"/>
                  <a:gd name="T10" fmla="*/ 1492 w 1731"/>
                  <a:gd name="T11" fmla="*/ 1442 h 1727"/>
                  <a:gd name="T12" fmla="*/ 977 w 1731"/>
                  <a:gd name="T13" fmla="*/ 1709 h 1727"/>
                  <a:gd name="T14" fmla="*/ 556 w 1731"/>
                  <a:gd name="T15" fmla="*/ 1659 h 1727"/>
                  <a:gd name="T16" fmla="*/ 42 w 1731"/>
                  <a:gd name="T17" fmla="*/ 1087 h 1727"/>
                  <a:gd name="T18" fmla="*/ 15 w 1731"/>
                  <a:gd name="T19" fmla="*/ 790 h 1727"/>
                  <a:gd name="T20" fmla="*/ 29 w 1731"/>
                  <a:gd name="T21" fmla="*/ 695 h 1727"/>
                  <a:gd name="T22" fmla="*/ 98 w 1731"/>
                  <a:gd name="T23" fmla="*/ 491 h 1727"/>
                  <a:gd name="T24" fmla="*/ 223 w 1731"/>
                  <a:gd name="T25" fmla="*/ 302 h 1727"/>
                  <a:gd name="T26" fmla="*/ 259 w 1731"/>
                  <a:gd name="T27" fmla="*/ 263 h 1727"/>
                  <a:gd name="T28" fmla="*/ 508 w 1731"/>
                  <a:gd name="T29" fmla="*/ 88 h 1727"/>
                  <a:gd name="T30" fmla="*/ 811 w 1731"/>
                  <a:gd name="T31" fmla="*/ 12 h 1727"/>
                  <a:gd name="T32" fmla="*/ 866 w 1731"/>
                  <a:gd name="T33" fmla="*/ 0 h 1727"/>
                  <a:gd name="T34" fmla="*/ 752 w 1731"/>
                  <a:gd name="T35" fmla="*/ 8 h 1727"/>
                  <a:gd name="T36" fmla="*/ 496 w 1731"/>
                  <a:gd name="T37" fmla="*/ 83 h 1727"/>
                  <a:gd name="T38" fmla="*/ 223 w 1731"/>
                  <a:gd name="T39" fmla="*/ 287 h 1727"/>
                  <a:gd name="T40" fmla="*/ 115 w 1731"/>
                  <a:gd name="T41" fmla="*/ 437 h 1727"/>
                  <a:gd name="T42" fmla="*/ 23 w 1731"/>
                  <a:gd name="T43" fmla="*/ 671 h 1727"/>
                  <a:gd name="T44" fmla="*/ 6 w 1731"/>
                  <a:gd name="T45" fmla="*/ 781 h 1727"/>
                  <a:gd name="T46" fmla="*/ 9 w 1731"/>
                  <a:gd name="T47" fmla="*/ 977 h 1727"/>
                  <a:gd name="T48" fmla="*/ 219 w 1731"/>
                  <a:gd name="T49" fmla="*/ 1436 h 1727"/>
                  <a:gd name="T50" fmla="*/ 553 w 1731"/>
                  <a:gd name="T51" fmla="*/ 1668 h 1727"/>
                  <a:gd name="T52" fmla="*/ 979 w 1731"/>
                  <a:gd name="T53" fmla="*/ 1719 h 1727"/>
                  <a:gd name="T54" fmla="*/ 1499 w 1731"/>
                  <a:gd name="T55" fmla="*/ 1449 h 1727"/>
                  <a:gd name="T56" fmla="*/ 1679 w 1731"/>
                  <a:gd name="T57" fmla="*/ 1151 h 1727"/>
                  <a:gd name="T58" fmla="*/ 1721 w 1731"/>
                  <a:gd name="T59" fmla="*/ 750 h 1727"/>
                  <a:gd name="T60" fmla="*/ 1691 w 1731"/>
                  <a:gd name="T61" fmla="*/ 611 h 1727"/>
                  <a:gd name="T62" fmla="*/ 1124 w 1731"/>
                  <a:gd name="T63" fmla="*/ 40 h 1727"/>
                  <a:gd name="T64" fmla="*/ 878 w 1731"/>
                  <a:gd name="T65" fmla="*/ 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1" h="1727">
                    <a:moveTo>
                      <a:pt x="866" y="10"/>
                    </a:moveTo>
                    <a:cubicBezTo>
                      <a:pt x="870" y="10"/>
                      <a:pt x="874" y="10"/>
                      <a:pt x="878" y="10"/>
                    </a:cubicBezTo>
                    <a:cubicBezTo>
                      <a:pt x="957" y="11"/>
                      <a:pt x="1034" y="23"/>
                      <a:pt x="1107" y="45"/>
                    </a:cubicBezTo>
                    <a:cubicBezTo>
                      <a:pt x="1112" y="47"/>
                      <a:pt x="1116" y="48"/>
                      <a:pt x="1121" y="49"/>
                    </a:cubicBezTo>
                    <a:cubicBezTo>
                      <a:pt x="1350" y="122"/>
                      <a:pt x="1541" y="289"/>
                      <a:pt x="1642" y="510"/>
                    </a:cubicBezTo>
                    <a:cubicBezTo>
                      <a:pt x="1657" y="544"/>
                      <a:pt x="1670" y="578"/>
                      <a:pt x="1681" y="614"/>
                    </a:cubicBezTo>
                    <a:cubicBezTo>
                      <a:pt x="1682" y="617"/>
                      <a:pt x="1683" y="620"/>
                      <a:pt x="1684" y="623"/>
                    </a:cubicBezTo>
                    <a:cubicBezTo>
                      <a:pt x="1696" y="664"/>
                      <a:pt x="1705" y="707"/>
                      <a:pt x="1711" y="751"/>
                    </a:cubicBezTo>
                    <a:cubicBezTo>
                      <a:pt x="1719" y="814"/>
                      <a:pt x="1720" y="877"/>
                      <a:pt x="1715" y="938"/>
                    </a:cubicBezTo>
                    <a:cubicBezTo>
                      <a:pt x="1709" y="1011"/>
                      <a:pt x="1693" y="1081"/>
                      <a:pt x="1670" y="1148"/>
                    </a:cubicBezTo>
                    <a:cubicBezTo>
                      <a:pt x="1632" y="1255"/>
                      <a:pt x="1573" y="1353"/>
                      <a:pt x="1497" y="1436"/>
                    </a:cubicBezTo>
                    <a:cubicBezTo>
                      <a:pt x="1496" y="1438"/>
                      <a:pt x="1494" y="1440"/>
                      <a:pt x="1492" y="1442"/>
                    </a:cubicBezTo>
                    <a:cubicBezTo>
                      <a:pt x="1460" y="1477"/>
                      <a:pt x="1425" y="1509"/>
                      <a:pt x="1387" y="1538"/>
                    </a:cubicBezTo>
                    <a:cubicBezTo>
                      <a:pt x="1272" y="1628"/>
                      <a:pt x="1132" y="1689"/>
                      <a:pt x="977" y="1709"/>
                    </a:cubicBezTo>
                    <a:cubicBezTo>
                      <a:pt x="939" y="1714"/>
                      <a:pt x="901" y="1717"/>
                      <a:pt x="864" y="1717"/>
                    </a:cubicBezTo>
                    <a:cubicBezTo>
                      <a:pt x="757" y="1717"/>
                      <a:pt x="653" y="1696"/>
                      <a:pt x="556" y="1659"/>
                    </a:cubicBezTo>
                    <a:cubicBezTo>
                      <a:pt x="550" y="1656"/>
                      <a:pt x="543" y="1654"/>
                      <a:pt x="537" y="1651"/>
                    </a:cubicBezTo>
                    <a:cubicBezTo>
                      <a:pt x="299" y="1552"/>
                      <a:pt x="112" y="1347"/>
                      <a:pt x="42" y="1087"/>
                    </a:cubicBezTo>
                    <a:cubicBezTo>
                      <a:pt x="32" y="1051"/>
                      <a:pt x="25" y="1014"/>
                      <a:pt x="19" y="976"/>
                    </a:cubicBezTo>
                    <a:cubicBezTo>
                      <a:pt x="11" y="913"/>
                      <a:pt x="10" y="850"/>
                      <a:pt x="15" y="790"/>
                    </a:cubicBezTo>
                    <a:cubicBezTo>
                      <a:pt x="15" y="787"/>
                      <a:pt x="16" y="785"/>
                      <a:pt x="16" y="782"/>
                    </a:cubicBezTo>
                    <a:cubicBezTo>
                      <a:pt x="19" y="753"/>
                      <a:pt x="23" y="724"/>
                      <a:pt x="29" y="695"/>
                    </a:cubicBezTo>
                    <a:cubicBezTo>
                      <a:pt x="30" y="688"/>
                      <a:pt x="32" y="681"/>
                      <a:pt x="33" y="674"/>
                    </a:cubicBezTo>
                    <a:cubicBezTo>
                      <a:pt x="48" y="610"/>
                      <a:pt x="70" y="549"/>
                      <a:pt x="98" y="491"/>
                    </a:cubicBezTo>
                    <a:cubicBezTo>
                      <a:pt x="106" y="474"/>
                      <a:pt x="114" y="458"/>
                      <a:pt x="124" y="442"/>
                    </a:cubicBezTo>
                    <a:cubicBezTo>
                      <a:pt x="152" y="392"/>
                      <a:pt x="185" y="345"/>
                      <a:pt x="223" y="302"/>
                    </a:cubicBezTo>
                    <a:cubicBezTo>
                      <a:pt x="225" y="299"/>
                      <a:pt x="228" y="296"/>
                      <a:pt x="230" y="293"/>
                    </a:cubicBezTo>
                    <a:cubicBezTo>
                      <a:pt x="240" y="283"/>
                      <a:pt x="249" y="273"/>
                      <a:pt x="259" y="263"/>
                    </a:cubicBezTo>
                    <a:cubicBezTo>
                      <a:pt x="328" y="193"/>
                      <a:pt x="409" y="135"/>
                      <a:pt x="500" y="92"/>
                    </a:cubicBezTo>
                    <a:cubicBezTo>
                      <a:pt x="503" y="91"/>
                      <a:pt x="506" y="90"/>
                      <a:pt x="508" y="88"/>
                    </a:cubicBezTo>
                    <a:cubicBezTo>
                      <a:pt x="584" y="54"/>
                      <a:pt x="666" y="29"/>
                      <a:pt x="753" y="18"/>
                    </a:cubicBezTo>
                    <a:cubicBezTo>
                      <a:pt x="772" y="15"/>
                      <a:pt x="792" y="13"/>
                      <a:pt x="811" y="12"/>
                    </a:cubicBezTo>
                    <a:cubicBezTo>
                      <a:pt x="829" y="11"/>
                      <a:pt x="848" y="10"/>
                      <a:pt x="866" y="10"/>
                    </a:cubicBezTo>
                    <a:moveTo>
                      <a:pt x="866" y="0"/>
                    </a:moveTo>
                    <a:cubicBezTo>
                      <a:pt x="848" y="0"/>
                      <a:pt x="829" y="1"/>
                      <a:pt x="810" y="2"/>
                    </a:cubicBezTo>
                    <a:cubicBezTo>
                      <a:pt x="791" y="3"/>
                      <a:pt x="771" y="5"/>
                      <a:pt x="752" y="8"/>
                    </a:cubicBezTo>
                    <a:cubicBezTo>
                      <a:pt x="665" y="19"/>
                      <a:pt x="582" y="43"/>
                      <a:pt x="504" y="79"/>
                    </a:cubicBezTo>
                    <a:cubicBezTo>
                      <a:pt x="501" y="80"/>
                      <a:pt x="498" y="82"/>
                      <a:pt x="496" y="83"/>
                    </a:cubicBezTo>
                    <a:cubicBezTo>
                      <a:pt x="405" y="126"/>
                      <a:pt x="323" y="184"/>
                      <a:pt x="252" y="256"/>
                    </a:cubicBezTo>
                    <a:cubicBezTo>
                      <a:pt x="242" y="266"/>
                      <a:pt x="232" y="276"/>
                      <a:pt x="223" y="287"/>
                    </a:cubicBezTo>
                    <a:cubicBezTo>
                      <a:pt x="220" y="289"/>
                      <a:pt x="218" y="292"/>
                      <a:pt x="215" y="296"/>
                    </a:cubicBezTo>
                    <a:cubicBezTo>
                      <a:pt x="177" y="339"/>
                      <a:pt x="143" y="387"/>
                      <a:pt x="115" y="437"/>
                    </a:cubicBezTo>
                    <a:cubicBezTo>
                      <a:pt x="106" y="453"/>
                      <a:pt x="97" y="469"/>
                      <a:pt x="89" y="486"/>
                    </a:cubicBezTo>
                    <a:cubicBezTo>
                      <a:pt x="60" y="545"/>
                      <a:pt x="38" y="608"/>
                      <a:pt x="23" y="671"/>
                    </a:cubicBezTo>
                    <a:cubicBezTo>
                      <a:pt x="22" y="679"/>
                      <a:pt x="20" y="686"/>
                      <a:pt x="19" y="693"/>
                    </a:cubicBezTo>
                    <a:cubicBezTo>
                      <a:pt x="13" y="722"/>
                      <a:pt x="8" y="752"/>
                      <a:pt x="6" y="781"/>
                    </a:cubicBezTo>
                    <a:cubicBezTo>
                      <a:pt x="5" y="784"/>
                      <a:pt x="5" y="786"/>
                      <a:pt x="5" y="789"/>
                    </a:cubicBezTo>
                    <a:cubicBezTo>
                      <a:pt x="0" y="851"/>
                      <a:pt x="1" y="914"/>
                      <a:pt x="9" y="977"/>
                    </a:cubicBezTo>
                    <a:cubicBezTo>
                      <a:pt x="14" y="1015"/>
                      <a:pt x="22" y="1053"/>
                      <a:pt x="32" y="1089"/>
                    </a:cubicBezTo>
                    <a:cubicBezTo>
                      <a:pt x="66" y="1217"/>
                      <a:pt x="131" y="1337"/>
                      <a:pt x="219" y="1436"/>
                    </a:cubicBezTo>
                    <a:cubicBezTo>
                      <a:pt x="305" y="1533"/>
                      <a:pt x="414" y="1610"/>
                      <a:pt x="533" y="1660"/>
                    </a:cubicBezTo>
                    <a:cubicBezTo>
                      <a:pt x="539" y="1663"/>
                      <a:pt x="546" y="1666"/>
                      <a:pt x="553" y="1668"/>
                    </a:cubicBezTo>
                    <a:cubicBezTo>
                      <a:pt x="652" y="1707"/>
                      <a:pt x="757" y="1727"/>
                      <a:pt x="864" y="1727"/>
                    </a:cubicBezTo>
                    <a:cubicBezTo>
                      <a:pt x="902" y="1727"/>
                      <a:pt x="941" y="1724"/>
                      <a:pt x="979" y="1719"/>
                    </a:cubicBezTo>
                    <a:cubicBezTo>
                      <a:pt x="1130" y="1699"/>
                      <a:pt x="1273" y="1639"/>
                      <a:pt x="1393" y="1547"/>
                    </a:cubicBezTo>
                    <a:cubicBezTo>
                      <a:pt x="1431" y="1517"/>
                      <a:pt x="1467" y="1485"/>
                      <a:pt x="1499" y="1449"/>
                    </a:cubicBezTo>
                    <a:cubicBezTo>
                      <a:pt x="1501" y="1447"/>
                      <a:pt x="1503" y="1445"/>
                      <a:pt x="1505" y="1443"/>
                    </a:cubicBezTo>
                    <a:cubicBezTo>
                      <a:pt x="1582" y="1357"/>
                      <a:pt x="1641" y="1259"/>
                      <a:pt x="1679" y="1151"/>
                    </a:cubicBezTo>
                    <a:cubicBezTo>
                      <a:pt x="1704" y="1083"/>
                      <a:pt x="1719" y="1011"/>
                      <a:pt x="1725" y="939"/>
                    </a:cubicBezTo>
                    <a:cubicBezTo>
                      <a:pt x="1731" y="876"/>
                      <a:pt x="1729" y="813"/>
                      <a:pt x="1721" y="750"/>
                    </a:cubicBezTo>
                    <a:cubicBezTo>
                      <a:pt x="1715" y="706"/>
                      <a:pt x="1706" y="662"/>
                      <a:pt x="1694" y="620"/>
                    </a:cubicBezTo>
                    <a:cubicBezTo>
                      <a:pt x="1693" y="617"/>
                      <a:pt x="1692" y="614"/>
                      <a:pt x="1691" y="611"/>
                    </a:cubicBezTo>
                    <a:cubicBezTo>
                      <a:pt x="1680" y="576"/>
                      <a:pt x="1667" y="540"/>
                      <a:pt x="1651" y="506"/>
                    </a:cubicBezTo>
                    <a:cubicBezTo>
                      <a:pt x="1550" y="283"/>
                      <a:pt x="1358" y="113"/>
                      <a:pt x="1124" y="40"/>
                    </a:cubicBezTo>
                    <a:cubicBezTo>
                      <a:pt x="1119" y="38"/>
                      <a:pt x="1114" y="37"/>
                      <a:pt x="1110" y="35"/>
                    </a:cubicBezTo>
                    <a:cubicBezTo>
                      <a:pt x="1034" y="13"/>
                      <a:pt x="956" y="1"/>
                      <a:pt x="878" y="0"/>
                    </a:cubicBezTo>
                    <a:cubicBezTo>
                      <a:pt x="874" y="0"/>
                      <a:pt x="870" y="0"/>
                      <a:pt x="866" y="0"/>
                    </a:cubicBezTo>
                  </a:path>
                </a:pathLst>
              </a:custGeom>
              <a:solidFill>
                <a:srgbClr val="ACDB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25" name="Freeform 496">
                <a:extLst>
                  <a:ext uri="{FF2B5EF4-FFF2-40B4-BE49-F238E27FC236}">
                    <a16:creationId xmlns:a16="http://schemas.microsoft.com/office/drawing/2014/main" id="{B423E58F-D804-9E07-6930-579D89E52FBB}"/>
                  </a:ext>
                </a:extLst>
              </p:cNvPr>
              <p:cNvSpPr>
                <a:spLocks noEditPoints="1"/>
              </p:cNvSpPr>
              <p:nvPr/>
            </p:nvSpPr>
            <p:spPr bwMode="auto">
              <a:xfrm>
                <a:off x="4124452" y="3445723"/>
                <a:ext cx="226811" cy="423923"/>
              </a:xfrm>
              <a:custGeom>
                <a:avLst/>
                <a:gdLst>
                  <a:gd name="T0" fmla="*/ 429 w 715"/>
                  <a:gd name="T1" fmla="*/ 64 h 1333"/>
                  <a:gd name="T2" fmla="*/ 358 w 715"/>
                  <a:gd name="T3" fmla="*/ 247 h 1333"/>
                  <a:gd name="T4" fmla="*/ 177 w 715"/>
                  <a:gd name="T5" fmla="*/ 409 h 1333"/>
                  <a:gd name="T6" fmla="*/ 105 w 715"/>
                  <a:gd name="T7" fmla="*/ 398 h 1333"/>
                  <a:gd name="T8" fmla="*/ 137 w 715"/>
                  <a:gd name="T9" fmla="*/ 517 h 1333"/>
                  <a:gd name="T10" fmla="*/ 279 w 715"/>
                  <a:gd name="T11" fmla="*/ 594 h 1333"/>
                  <a:gd name="T12" fmla="*/ 335 w 715"/>
                  <a:gd name="T13" fmla="*/ 568 h 1333"/>
                  <a:gd name="T14" fmla="*/ 555 w 715"/>
                  <a:gd name="T15" fmla="*/ 698 h 1333"/>
                  <a:gd name="T16" fmla="*/ 645 w 715"/>
                  <a:gd name="T17" fmla="*/ 975 h 1333"/>
                  <a:gd name="T18" fmla="*/ 546 w 715"/>
                  <a:gd name="T19" fmla="*/ 1119 h 1333"/>
                  <a:gd name="T20" fmla="*/ 538 w 715"/>
                  <a:gd name="T21" fmla="*/ 1322 h 1333"/>
                  <a:gd name="T22" fmla="*/ 411 w 715"/>
                  <a:gd name="T23" fmla="*/ 1137 h 1333"/>
                  <a:gd name="T24" fmla="*/ 310 w 715"/>
                  <a:gd name="T25" fmla="*/ 887 h 1333"/>
                  <a:gd name="T26" fmla="*/ 157 w 715"/>
                  <a:gd name="T27" fmla="*/ 642 h 1333"/>
                  <a:gd name="T28" fmla="*/ 55 w 715"/>
                  <a:gd name="T29" fmla="*/ 559 h 1333"/>
                  <a:gd name="T30" fmla="*/ 12 w 715"/>
                  <a:gd name="T31" fmla="*/ 566 h 1333"/>
                  <a:gd name="T32" fmla="*/ 94 w 715"/>
                  <a:gd name="T33" fmla="*/ 273 h 1333"/>
                  <a:gd name="T34" fmla="*/ 228 w 715"/>
                  <a:gd name="T35" fmla="*/ 74 h 1333"/>
                  <a:gd name="T36" fmla="*/ 331 w 715"/>
                  <a:gd name="T37" fmla="*/ 26 h 1333"/>
                  <a:gd name="T38" fmla="*/ 378 w 715"/>
                  <a:gd name="T39" fmla="*/ 0 h 1333"/>
                  <a:gd name="T40" fmla="*/ 250 w 715"/>
                  <a:gd name="T41" fmla="*/ 66 h 1333"/>
                  <a:gd name="T42" fmla="*/ 224 w 715"/>
                  <a:gd name="T43" fmla="*/ 63 h 1333"/>
                  <a:gd name="T44" fmla="*/ 112 w 715"/>
                  <a:gd name="T45" fmla="*/ 218 h 1333"/>
                  <a:gd name="T46" fmla="*/ 15 w 715"/>
                  <a:gd name="T47" fmla="*/ 476 h 1333"/>
                  <a:gd name="T48" fmla="*/ 0 w 715"/>
                  <a:gd name="T49" fmla="*/ 581 h 1333"/>
                  <a:gd name="T50" fmla="*/ 39 w 715"/>
                  <a:gd name="T51" fmla="*/ 575 h 1333"/>
                  <a:gd name="T52" fmla="*/ 85 w 715"/>
                  <a:gd name="T53" fmla="*/ 602 h 1333"/>
                  <a:gd name="T54" fmla="*/ 175 w 715"/>
                  <a:gd name="T55" fmla="*/ 651 h 1333"/>
                  <a:gd name="T56" fmla="*/ 254 w 715"/>
                  <a:gd name="T57" fmla="*/ 765 h 1333"/>
                  <a:gd name="T58" fmla="*/ 332 w 715"/>
                  <a:gd name="T59" fmla="*/ 911 h 1333"/>
                  <a:gd name="T60" fmla="*/ 350 w 715"/>
                  <a:gd name="T61" fmla="*/ 1045 h 1333"/>
                  <a:gd name="T62" fmla="*/ 435 w 715"/>
                  <a:gd name="T63" fmla="*/ 1218 h 1333"/>
                  <a:gd name="T64" fmla="*/ 538 w 715"/>
                  <a:gd name="T65" fmla="*/ 1333 h 1333"/>
                  <a:gd name="T66" fmla="*/ 581 w 715"/>
                  <a:gd name="T67" fmla="*/ 1326 h 1333"/>
                  <a:gd name="T68" fmla="*/ 523 w 715"/>
                  <a:gd name="T69" fmla="*/ 1222 h 1333"/>
                  <a:gd name="T70" fmla="*/ 555 w 715"/>
                  <a:gd name="T71" fmla="*/ 1078 h 1333"/>
                  <a:gd name="T72" fmla="*/ 630 w 715"/>
                  <a:gd name="T73" fmla="*/ 998 h 1333"/>
                  <a:gd name="T74" fmla="*/ 603 w 715"/>
                  <a:gd name="T75" fmla="*/ 711 h 1333"/>
                  <a:gd name="T76" fmla="*/ 558 w 715"/>
                  <a:gd name="T77" fmla="*/ 667 h 1333"/>
                  <a:gd name="T78" fmla="*/ 546 w 715"/>
                  <a:gd name="T79" fmla="*/ 635 h 1333"/>
                  <a:gd name="T80" fmla="*/ 429 w 715"/>
                  <a:gd name="T81" fmla="*/ 584 h 1333"/>
                  <a:gd name="T82" fmla="*/ 283 w 715"/>
                  <a:gd name="T83" fmla="*/ 571 h 1333"/>
                  <a:gd name="T84" fmla="*/ 265 w 715"/>
                  <a:gd name="T85" fmla="*/ 586 h 1333"/>
                  <a:gd name="T86" fmla="*/ 144 w 715"/>
                  <a:gd name="T87" fmla="*/ 500 h 1333"/>
                  <a:gd name="T88" fmla="*/ 111 w 715"/>
                  <a:gd name="T89" fmla="*/ 453 h 1333"/>
                  <a:gd name="T90" fmla="*/ 122 w 715"/>
                  <a:gd name="T91" fmla="*/ 404 h 1333"/>
                  <a:gd name="T92" fmla="*/ 177 w 715"/>
                  <a:gd name="T93" fmla="*/ 419 h 1333"/>
                  <a:gd name="T94" fmla="*/ 264 w 715"/>
                  <a:gd name="T95" fmla="*/ 387 h 1333"/>
                  <a:gd name="T96" fmla="*/ 337 w 715"/>
                  <a:gd name="T97" fmla="*/ 278 h 1333"/>
                  <a:gd name="T98" fmla="*/ 408 w 715"/>
                  <a:gd name="T99" fmla="*/ 214 h 1333"/>
                  <a:gd name="T100" fmla="*/ 499 w 715"/>
                  <a:gd name="T101" fmla="*/ 102 h 1333"/>
                  <a:gd name="T102" fmla="*/ 430 w 715"/>
                  <a:gd name="T103" fmla="*/ 45 h 1333"/>
                  <a:gd name="T104" fmla="*/ 378 w 715"/>
                  <a:gd name="T105" fmla="*/ 0 h 1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5" h="1333">
                    <a:moveTo>
                      <a:pt x="378" y="11"/>
                    </a:moveTo>
                    <a:cubicBezTo>
                      <a:pt x="392" y="11"/>
                      <a:pt x="404" y="18"/>
                      <a:pt x="416" y="37"/>
                    </a:cubicBezTo>
                    <a:cubicBezTo>
                      <a:pt x="421" y="47"/>
                      <a:pt x="423" y="55"/>
                      <a:pt x="429" y="64"/>
                    </a:cubicBezTo>
                    <a:cubicBezTo>
                      <a:pt x="446" y="86"/>
                      <a:pt x="475" y="93"/>
                      <a:pt x="493" y="110"/>
                    </a:cubicBezTo>
                    <a:cubicBezTo>
                      <a:pt x="540" y="154"/>
                      <a:pt x="428" y="188"/>
                      <a:pt x="402" y="206"/>
                    </a:cubicBezTo>
                    <a:cubicBezTo>
                      <a:pt x="386" y="218"/>
                      <a:pt x="373" y="233"/>
                      <a:pt x="358" y="247"/>
                    </a:cubicBezTo>
                    <a:cubicBezTo>
                      <a:pt x="336" y="268"/>
                      <a:pt x="309" y="283"/>
                      <a:pt x="289" y="307"/>
                    </a:cubicBezTo>
                    <a:cubicBezTo>
                      <a:pt x="274" y="324"/>
                      <a:pt x="251" y="357"/>
                      <a:pt x="253" y="381"/>
                    </a:cubicBezTo>
                    <a:cubicBezTo>
                      <a:pt x="230" y="394"/>
                      <a:pt x="204" y="409"/>
                      <a:pt x="177" y="409"/>
                    </a:cubicBezTo>
                    <a:cubicBezTo>
                      <a:pt x="173" y="409"/>
                      <a:pt x="168" y="409"/>
                      <a:pt x="164" y="408"/>
                    </a:cubicBezTo>
                    <a:cubicBezTo>
                      <a:pt x="147" y="405"/>
                      <a:pt x="137" y="393"/>
                      <a:pt x="122" y="393"/>
                    </a:cubicBezTo>
                    <a:cubicBezTo>
                      <a:pt x="117" y="393"/>
                      <a:pt x="112" y="395"/>
                      <a:pt x="105" y="398"/>
                    </a:cubicBezTo>
                    <a:cubicBezTo>
                      <a:pt x="76" y="414"/>
                      <a:pt x="88" y="442"/>
                      <a:pt x="103" y="460"/>
                    </a:cubicBezTo>
                    <a:cubicBezTo>
                      <a:pt x="110" y="468"/>
                      <a:pt x="122" y="472"/>
                      <a:pt x="127" y="480"/>
                    </a:cubicBezTo>
                    <a:cubicBezTo>
                      <a:pt x="134" y="491"/>
                      <a:pt x="133" y="505"/>
                      <a:pt x="137" y="517"/>
                    </a:cubicBezTo>
                    <a:cubicBezTo>
                      <a:pt x="151" y="553"/>
                      <a:pt x="210" y="590"/>
                      <a:pt x="249" y="595"/>
                    </a:cubicBezTo>
                    <a:cubicBezTo>
                      <a:pt x="253" y="596"/>
                      <a:pt x="259" y="597"/>
                      <a:pt x="265" y="597"/>
                    </a:cubicBezTo>
                    <a:cubicBezTo>
                      <a:pt x="270" y="597"/>
                      <a:pt x="276" y="596"/>
                      <a:pt x="279" y="594"/>
                    </a:cubicBezTo>
                    <a:cubicBezTo>
                      <a:pt x="286" y="591"/>
                      <a:pt x="283" y="582"/>
                      <a:pt x="288" y="580"/>
                    </a:cubicBezTo>
                    <a:cubicBezTo>
                      <a:pt x="302" y="572"/>
                      <a:pt x="316" y="568"/>
                      <a:pt x="334" y="568"/>
                    </a:cubicBezTo>
                    <a:cubicBezTo>
                      <a:pt x="334" y="568"/>
                      <a:pt x="334" y="568"/>
                      <a:pt x="335" y="568"/>
                    </a:cubicBezTo>
                    <a:cubicBezTo>
                      <a:pt x="371" y="568"/>
                      <a:pt x="414" y="590"/>
                      <a:pt x="447" y="602"/>
                    </a:cubicBezTo>
                    <a:cubicBezTo>
                      <a:pt x="479" y="614"/>
                      <a:pt x="512" y="631"/>
                      <a:pt x="542" y="644"/>
                    </a:cubicBezTo>
                    <a:cubicBezTo>
                      <a:pt x="548" y="661"/>
                      <a:pt x="547" y="682"/>
                      <a:pt x="555" y="698"/>
                    </a:cubicBezTo>
                    <a:cubicBezTo>
                      <a:pt x="566" y="724"/>
                      <a:pt x="573" y="713"/>
                      <a:pt x="600" y="721"/>
                    </a:cubicBezTo>
                    <a:cubicBezTo>
                      <a:pt x="654" y="738"/>
                      <a:pt x="681" y="801"/>
                      <a:pt x="693" y="853"/>
                    </a:cubicBezTo>
                    <a:cubicBezTo>
                      <a:pt x="705" y="903"/>
                      <a:pt x="684" y="944"/>
                      <a:pt x="645" y="975"/>
                    </a:cubicBezTo>
                    <a:cubicBezTo>
                      <a:pt x="623" y="992"/>
                      <a:pt x="608" y="996"/>
                      <a:pt x="590" y="1020"/>
                    </a:cubicBezTo>
                    <a:cubicBezTo>
                      <a:pt x="575" y="1039"/>
                      <a:pt x="566" y="1044"/>
                      <a:pt x="542" y="1052"/>
                    </a:cubicBezTo>
                    <a:cubicBezTo>
                      <a:pt x="542" y="1073"/>
                      <a:pt x="551" y="1100"/>
                      <a:pt x="546" y="1119"/>
                    </a:cubicBezTo>
                    <a:cubicBezTo>
                      <a:pt x="539" y="1155"/>
                      <a:pt x="502" y="1183"/>
                      <a:pt x="513" y="1225"/>
                    </a:cubicBezTo>
                    <a:cubicBezTo>
                      <a:pt x="522" y="1259"/>
                      <a:pt x="572" y="1277"/>
                      <a:pt x="571" y="1317"/>
                    </a:cubicBezTo>
                    <a:cubicBezTo>
                      <a:pt x="556" y="1320"/>
                      <a:pt x="546" y="1322"/>
                      <a:pt x="538" y="1322"/>
                    </a:cubicBezTo>
                    <a:cubicBezTo>
                      <a:pt x="526" y="1322"/>
                      <a:pt x="519" y="1317"/>
                      <a:pt x="506" y="1297"/>
                    </a:cubicBezTo>
                    <a:cubicBezTo>
                      <a:pt x="486" y="1267"/>
                      <a:pt x="465" y="1240"/>
                      <a:pt x="443" y="1212"/>
                    </a:cubicBezTo>
                    <a:cubicBezTo>
                      <a:pt x="423" y="1186"/>
                      <a:pt x="418" y="1169"/>
                      <a:pt x="411" y="1137"/>
                    </a:cubicBezTo>
                    <a:cubicBezTo>
                      <a:pt x="403" y="1098"/>
                      <a:pt x="374" y="1077"/>
                      <a:pt x="359" y="1041"/>
                    </a:cubicBezTo>
                    <a:cubicBezTo>
                      <a:pt x="346" y="1008"/>
                      <a:pt x="347" y="972"/>
                      <a:pt x="346" y="936"/>
                    </a:cubicBezTo>
                    <a:cubicBezTo>
                      <a:pt x="344" y="895"/>
                      <a:pt x="338" y="904"/>
                      <a:pt x="310" y="887"/>
                    </a:cubicBezTo>
                    <a:cubicBezTo>
                      <a:pt x="242" y="847"/>
                      <a:pt x="283" y="722"/>
                      <a:pt x="241" y="663"/>
                    </a:cubicBezTo>
                    <a:cubicBezTo>
                      <a:pt x="228" y="644"/>
                      <a:pt x="211" y="641"/>
                      <a:pt x="192" y="641"/>
                    </a:cubicBezTo>
                    <a:cubicBezTo>
                      <a:pt x="180" y="641"/>
                      <a:pt x="168" y="642"/>
                      <a:pt x="157" y="642"/>
                    </a:cubicBezTo>
                    <a:cubicBezTo>
                      <a:pt x="143" y="642"/>
                      <a:pt x="131" y="640"/>
                      <a:pt x="120" y="632"/>
                    </a:cubicBezTo>
                    <a:cubicBezTo>
                      <a:pt x="97" y="617"/>
                      <a:pt x="87" y="569"/>
                      <a:pt x="63" y="560"/>
                    </a:cubicBezTo>
                    <a:cubicBezTo>
                      <a:pt x="60" y="559"/>
                      <a:pt x="58" y="559"/>
                      <a:pt x="55" y="559"/>
                    </a:cubicBezTo>
                    <a:cubicBezTo>
                      <a:pt x="39" y="559"/>
                      <a:pt x="29" y="574"/>
                      <a:pt x="15" y="574"/>
                    </a:cubicBezTo>
                    <a:cubicBezTo>
                      <a:pt x="14" y="574"/>
                      <a:pt x="13" y="573"/>
                      <a:pt x="11" y="573"/>
                    </a:cubicBezTo>
                    <a:cubicBezTo>
                      <a:pt x="12" y="571"/>
                      <a:pt x="12" y="568"/>
                      <a:pt x="12" y="566"/>
                    </a:cubicBezTo>
                    <a:cubicBezTo>
                      <a:pt x="15" y="536"/>
                      <a:pt x="19" y="507"/>
                      <a:pt x="25" y="478"/>
                    </a:cubicBezTo>
                    <a:cubicBezTo>
                      <a:pt x="26" y="471"/>
                      <a:pt x="28" y="464"/>
                      <a:pt x="30" y="457"/>
                    </a:cubicBezTo>
                    <a:cubicBezTo>
                      <a:pt x="44" y="393"/>
                      <a:pt x="66" y="331"/>
                      <a:pt x="94" y="273"/>
                    </a:cubicBezTo>
                    <a:cubicBezTo>
                      <a:pt x="103" y="256"/>
                      <a:pt x="111" y="239"/>
                      <a:pt x="120" y="223"/>
                    </a:cubicBezTo>
                    <a:cubicBezTo>
                      <a:pt x="149" y="173"/>
                      <a:pt x="182" y="127"/>
                      <a:pt x="220" y="83"/>
                    </a:cubicBezTo>
                    <a:cubicBezTo>
                      <a:pt x="223" y="80"/>
                      <a:pt x="225" y="77"/>
                      <a:pt x="228" y="74"/>
                    </a:cubicBezTo>
                    <a:cubicBezTo>
                      <a:pt x="234" y="75"/>
                      <a:pt x="241" y="76"/>
                      <a:pt x="248" y="76"/>
                    </a:cubicBezTo>
                    <a:cubicBezTo>
                      <a:pt x="249" y="76"/>
                      <a:pt x="249" y="76"/>
                      <a:pt x="250" y="76"/>
                    </a:cubicBezTo>
                    <a:cubicBezTo>
                      <a:pt x="291" y="76"/>
                      <a:pt x="299" y="42"/>
                      <a:pt x="331" y="26"/>
                    </a:cubicBezTo>
                    <a:cubicBezTo>
                      <a:pt x="349" y="17"/>
                      <a:pt x="364" y="11"/>
                      <a:pt x="378" y="11"/>
                    </a:cubicBezTo>
                    <a:moveTo>
                      <a:pt x="378" y="0"/>
                    </a:moveTo>
                    <a:cubicBezTo>
                      <a:pt x="378" y="0"/>
                      <a:pt x="378" y="0"/>
                      <a:pt x="378" y="0"/>
                    </a:cubicBezTo>
                    <a:cubicBezTo>
                      <a:pt x="362" y="0"/>
                      <a:pt x="345" y="8"/>
                      <a:pt x="327" y="17"/>
                    </a:cubicBezTo>
                    <a:cubicBezTo>
                      <a:pt x="313" y="24"/>
                      <a:pt x="303" y="34"/>
                      <a:pt x="294" y="43"/>
                    </a:cubicBezTo>
                    <a:cubicBezTo>
                      <a:pt x="281" y="56"/>
                      <a:pt x="271" y="66"/>
                      <a:pt x="250" y="66"/>
                    </a:cubicBezTo>
                    <a:cubicBezTo>
                      <a:pt x="249" y="66"/>
                      <a:pt x="249" y="66"/>
                      <a:pt x="249" y="66"/>
                    </a:cubicBezTo>
                    <a:cubicBezTo>
                      <a:pt x="243" y="66"/>
                      <a:pt x="237" y="65"/>
                      <a:pt x="229" y="64"/>
                    </a:cubicBezTo>
                    <a:cubicBezTo>
                      <a:pt x="224" y="63"/>
                      <a:pt x="224" y="63"/>
                      <a:pt x="224" y="63"/>
                    </a:cubicBezTo>
                    <a:cubicBezTo>
                      <a:pt x="220" y="67"/>
                      <a:pt x="220" y="67"/>
                      <a:pt x="220" y="67"/>
                    </a:cubicBezTo>
                    <a:cubicBezTo>
                      <a:pt x="218" y="70"/>
                      <a:pt x="215" y="73"/>
                      <a:pt x="212" y="77"/>
                    </a:cubicBezTo>
                    <a:cubicBezTo>
                      <a:pt x="174" y="120"/>
                      <a:pt x="140" y="168"/>
                      <a:pt x="112" y="218"/>
                    </a:cubicBezTo>
                    <a:cubicBezTo>
                      <a:pt x="102" y="235"/>
                      <a:pt x="93" y="251"/>
                      <a:pt x="85" y="268"/>
                    </a:cubicBezTo>
                    <a:cubicBezTo>
                      <a:pt x="56" y="328"/>
                      <a:pt x="34" y="390"/>
                      <a:pt x="20" y="454"/>
                    </a:cubicBezTo>
                    <a:cubicBezTo>
                      <a:pt x="18" y="462"/>
                      <a:pt x="16" y="469"/>
                      <a:pt x="15" y="476"/>
                    </a:cubicBezTo>
                    <a:cubicBezTo>
                      <a:pt x="9" y="506"/>
                      <a:pt x="5" y="535"/>
                      <a:pt x="2" y="565"/>
                    </a:cubicBezTo>
                    <a:cubicBezTo>
                      <a:pt x="2" y="567"/>
                      <a:pt x="1" y="570"/>
                      <a:pt x="1" y="572"/>
                    </a:cubicBezTo>
                    <a:cubicBezTo>
                      <a:pt x="0" y="581"/>
                      <a:pt x="0" y="581"/>
                      <a:pt x="0" y="581"/>
                    </a:cubicBezTo>
                    <a:cubicBezTo>
                      <a:pt x="9" y="583"/>
                      <a:pt x="9" y="583"/>
                      <a:pt x="9" y="583"/>
                    </a:cubicBezTo>
                    <a:cubicBezTo>
                      <a:pt x="11" y="584"/>
                      <a:pt x="13" y="584"/>
                      <a:pt x="15" y="584"/>
                    </a:cubicBezTo>
                    <a:cubicBezTo>
                      <a:pt x="25" y="584"/>
                      <a:pt x="32" y="579"/>
                      <a:pt x="39" y="575"/>
                    </a:cubicBezTo>
                    <a:cubicBezTo>
                      <a:pt x="45" y="572"/>
                      <a:pt x="50" y="569"/>
                      <a:pt x="55" y="569"/>
                    </a:cubicBezTo>
                    <a:cubicBezTo>
                      <a:pt x="57" y="569"/>
                      <a:pt x="58" y="569"/>
                      <a:pt x="60" y="570"/>
                    </a:cubicBezTo>
                    <a:cubicBezTo>
                      <a:pt x="69" y="573"/>
                      <a:pt x="77" y="588"/>
                      <a:pt x="85" y="602"/>
                    </a:cubicBezTo>
                    <a:cubicBezTo>
                      <a:pt x="93" y="617"/>
                      <a:pt x="101" y="632"/>
                      <a:pt x="114" y="641"/>
                    </a:cubicBezTo>
                    <a:cubicBezTo>
                      <a:pt x="128" y="651"/>
                      <a:pt x="144" y="652"/>
                      <a:pt x="157" y="652"/>
                    </a:cubicBezTo>
                    <a:cubicBezTo>
                      <a:pt x="163" y="652"/>
                      <a:pt x="169" y="652"/>
                      <a:pt x="175" y="651"/>
                    </a:cubicBezTo>
                    <a:cubicBezTo>
                      <a:pt x="181" y="651"/>
                      <a:pt x="186" y="651"/>
                      <a:pt x="192" y="651"/>
                    </a:cubicBezTo>
                    <a:cubicBezTo>
                      <a:pt x="209" y="651"/>
                      <a:pt x="222" y="654"/>
                      <a:pt x="233" y="668"/>
                    </a:cubicBezTo>
                    <a:cubicBezTo>
                      <a:pt x="249" y="692"/>
                      <a:pt x="252" y="729"/>
                      <a:pt x="254" y="765"/>
                    </a:cubicBezTo>
                    <a:cubicBezTo>
                      <a:pt x="258" y="817"/>
                      <a:pt x="261" y="870"/>
                      <a:pt x="305" y="896"/>
                    </a:cubicBezTo>
                    <a:cubicBezTo>
                      <a:pt x="311" y="900"/>
                      <a:pt x="317" y="903"/>
                      <a:pt x="321" y="905"/>
                    </a:cubicBezTo>
                    <a:cubicBezTo>
                      <a:pt x="328" y="908"/>
                      <a:pt x="330" y="909"/>
                      <a:pt x="332" y="911"/>
                    </a:cubicBezTo>
                    <a:cubicBezTo>
                      <a:pt x="334" y="915"/>
                      <a:pt x="335" y="923"/>
                      <a:pt x="335" y="937"/>
                    </a:cubicBezTo>
                    <a:cubicBezTo>
                      <a:pt x="336" y="943"/>
                      <a:pt x="336" y="949"/>
                      <a:pt x="336" y="955"/>
                    </a:cubicBezTo>
                    <a:cubicBezTo>
                      <a:pt x="337" y="984"/>
                      <a:pt x="338" y="1015"/>
                      <a:pt x="350" y="1045"/>
                    </a:cubicBezTo>
                    <a:cubicBezTo>
                      <a:pt x="357" y="1062"/>
                      <a:pt x="366" y="1075"/>
                      <a:pt x="375" y="1088"/>
                    </a:cubicBezTo>
                    <a:cubicBezTo>
                      <a:pt x="386" y="1104"/>
                      <a:pt x="397" y="1119"/>
                      <a:pt x="401" y="1139"/>
                    </a:cubicBezTo>
                    <a:cubicBezTo>
                      <a:pt x="409" y="1173"/>
                      <a:pt x="414" y="1191"/>
                      <a:pt x="435" y="1218"/>
                    </a:cubicBezTo>
                    <a:cubicBezTo>
                      <a:pt x="438" y="1223"/>
                      <a:pt x="442" y="1228"/>
                      <a:pt x="446" y="1232"/>
                    </a:cubicBezTo>
                    <a:cubicBezTo>
                      <a:pt x="464" y="1256"/>
                      <a:pt x="481" y="1278"/>
                      <a:pt x="497" y="1302"/>
                    </a:cubicBezTo>
                    <a:cubicBezTo>
                      <a:pt x="510" y="1322"/>
                      <a:pt x="520" y="1333"/>
                      <a:pt x="538" y="1333"/>
                    </a:cubicBezTo>
                    <a:cubicBezTo>
                      <a:pt x="544" y="1333"/>
                      <a:pt x="551" y="1331"/>
                      <a:pt x="560" y="1330"/>
                    </a:cubicBezTo>
                    <a:cubicBezTo>
                      <a:pt x="564" y="1329"/>
                      <a:pt x="568" y="1328"/>
                      <a:pt x="573" y="1328"/>
                    </a:cubicBezTo>
                    <a:cubicBezTo>
                      <a:pt x="581" y="1326"/>
                      <a:pt x="581" y="1326"/>
                      <a:pt x="581" y="1326"/>
                    </a:cubicBezTo>
                    <a:cubicBezTo>
                      <a:pt x="582" y="1318"/>
                      <a:pt x="582" y="1318"/>
                      <a:pt x="582" y="1318"/>
                    </a:cubicBezTo>
                    <a:cubicBezTo>
                      <a:pt x="582" y="1290"/>
                      <a:pt x="564" y="1272"/>
                      <a:pt x="548" y="1256"/>
                    </a:cubicBezTo>
                    <a:cubicBezTo>
                      <a:pt x="537" y="1245"/>
                      <a:pt x="526" y="1235"/>
                      <a:pt x="523" y="1222"/>
                    </a:cubicBezTo>
                    <a:cubicBezTo>
                      <a:pt x="517" y="1200"/>
                      <a:pt x="528" y="1182"/>
                      <a:pt x="539" y="1162"/>
                    </a:cubicBezTo>
                    <a:cubicBezTo>
                      <a:pt x="546" y="1150"/>
                      <a:pt x="553" y="1136"/>
                      <a:pt x="556" y="1122"/>
                    </a:cubicBezTo>
                    <a:cubicBezTo>
                      <a:pt x="559" y="1108"/>
                      <a:pt x="557" y="1093"/>
                      <a:pt x="555" y="1078"/>
                    </a:cubicBezTo>
                    <a:cubicBezTo>
                      <a:pt x="554" y="1071"/>
                      <a:pt x="553" y="1065"/>
                      <a:pt x="553" y="1059"/>
                    </a:cubicBezTo>
                    <a:cubicBezTo>
                      <a:pt x="573" y="1052"/>
                      <a:pt x="583" y="1045"/>
                      <a:pt x="598" y="1026"/>
                    </a:cubicBezTo>
                    <a:cubicBezTo>
                      <a:pt x="609" y="1012"/>
                      <a:pt x="618" y="1006"/>
                      <a:pt x="630" y="998"/>
                    </a:cubicBezTo>
                    <a:cubicBezTo>
                      <a:pt x="636" y="994"/>
                      <a:pt x="643" y="989"/>
                      <a:pt x="651" y="983"/>
                    </a:cubicBezTo>
                    <a:cubicBezTo>
                      <a:pt x="697" y="947"/>
                      <a:pt x="715" y="901"/>
                      <a:pt x="703" y="850"/>
                    </a:cubicBezTo>
                    <a:cubicBezTo>
                      <a:pt x="690" y="797"/>
                      <a:pt x="662" y="729"/>
                      <a:pt x="603" y="711"/>
                    </a:cubicBezTo>
                    <a:cubicBezTo>
                      <a:pt x="593" y="708"/>
                      <a:pt x="586" y="708"/>
                      <a:pt x="581" y="707"/>
                    </a:cubicBezTo>
                    <a:cubicBezTo>
                      <a:pt x="571" y="706"/>
                      <a:pt x="569" y="706"/>
                      <a:pt x="564" y="694"/>
                    </a:cubicBezTo>
                    <a:cubicBezTo>
                      <a:pt x="560" y="686"/>
                      <a:pt x="559" y="677"/>
                      <a:pt x="558" y="667"/>
                    </a:cubicBezTo>
                    <a:cubicBezTo>
                      <a:pt x="556" y="659"/>
                      <a:pt x="555" y="650"/>
                      <a:pt x="552" y="641"/>
                    </a:cubicBezTo>
                    <a:cubicBezTo>
                      <a:pt x="550" y="637"/>
                      <a:pt x="550" y="637"/>
                      <a:pt x="550" y="637"/>
                    </a:cubicBezTo>
                    <a:cubicBezTo>
                      <a:pt x="546" y="635"/>
                      <a:pt x="546" y="635"/>
                      <a:pt x="546" y="635"/>
                    </a:cubicBezTo>
                    <a:cubicBezTo>
                      <a:pt x="539" y="632"/>
                      <a:pt x="531" y="628"/>
                      <a:pt x="523" y="624"/>
                    </a:cubicBezTo>
                    <a:cubicBezTo>
                      <a:pt x="499" y="613"/>
                      <a:pt x="475" y="601"/>
                      <a:pt x="450" y="592"/>
                    </a:cubicBezTo>
                    <a:cubicBezTo>
                      <a:pt x="444" y="590"/>
                      <a:pt x="437" y="587"/>
                      <a:pt x="429" y="584"/>
                    </a:cubicBezTo>
                    <a:cubicBezTo>
                      <a:pt x="399" y="572"/>
                      <a:pt x="366" y="558"/>
                      <a:pt x="335" y="558"/>
                    </a:cubicBezTo>
                    <a:cubicBezTo>
                      <a:pt x="334" y="558"/>
                      <a:pt x="334" y="558"/>
                      <a:pt x="334" y="558"/>
                    </a:cubicBezTo>
                    <a:cubicBezTo>
                      <a:pt x="314" y="558"/>
                      <a:pt x="298" y="562"/>
                      <a:pt x="283" y="571"/>
                    </a:cubicBezTo>
                    <a:cubicBezTo>
                      <a:pt x="277" y="574"/>
                      <a:pt x="275" y="580"/>
                      <a:pt x="275" y="583"/>
                    </a:cubicBezTo>
                    <a:cubicBezTo>
                      <a:pt x="274" y="584"/>
                      <a:pt x="274" y="585"/>
                      <a:pt x="274" y="585"/>
                    </a:cubicBezTo>
                    <a:cubicBezTo>
                      <a:pt x="273" y="586"/>
                      <a:pt x="270" y="586"/>
                      <a:pt x="265" y="586"/>
                    </a:cubicBezTo>
                    <a:cubicBezTo>
                      <a:pt x="259" y="586"/>
                      <a:pt x="254" y="586"/>
                      <a:pt x="250" y="585"/>
                    </a:cubicBezTo>
                    <a:cubicBezTo>
                      <a:pt x="215" y="581"/>
                      <a:pt x="159" y="546"/>
                      <a:pt x="147" y="514"/>
                    </a:cubicBezTo>
                    <a:cubicBezTo>
                      <a:pt x="145" y="510"/>
                      <a:pt x="145" y="505"/>
                      <a:pt x="144" y="500"/>
                    </a:cubicBezTo>
                    <a:cubicBezTo>
                      <a:pt x="142" y="492"/>
                      <a:pt x="141" y="483"/>
                      <a:pt x="135" y="475"/>
                    </a:cubicBezTo>
                    <a:cubicBezTo>
                      <a:pt x="131" y="469"/>
                      <a:pt x="126" y="465"/>
                      <a:pt x="120" y="461"/>
                    </a:cubicBezTo>
                    <a:cubicBezTo>
                      <a:pt x="116" y="458"/>
                      <a:pt x="113" y="456"/>
                      <a:pt x="111" y="453"/>
                    </a:cubicBezTo>
                    <a:cubicBezTo>
                      <a:pt x="101" y="442"/>
                      <a:pt x="96" y="430"/>
                      <a:pt x="98" y="421"/>
                    </a:cubicBezTo>
                    <a:cubicBezTo>
                      <a:pt x="99" y="416"/>
                      <a:pt x="103" y="411"/>
                      <a:pt x="110" y="407"/>
                    </a:cubicBezTo>
                    <a:cubicBezTo>
                      <a:pt x="115" y="405"/>
                      <a:pt x="119" y="404"/>
                      <a:pt x="122" y="404"/>
                    </a:cubicBezTo>
                    <a:cubicBezTo>
                      <a:pt x="128" y="404"/>
                      <a:pt x="133" y="406"/>
                      <a:pt x="139" y="409"/>
                    </a:cubicBezTo>
                    <a:cubicBezTo>
                      <a:pt x="145" y="413"/>
                      <a:pt x="153" y="416"/>
                      <a:pt x="162" y="418"/>
                    </a:cubicBezTo>
                    <a:cubicBezTo>
                      <a:pt x="167" y="419"/>
                      <a:pt x="172" y="419"/>
                      <a:pt x="177" y="419"/>
                    </a:cubicBezTo>
                    <a:cubicBezTo>
                      <a:pt x="205" y="419"/>
                      <a:pt x="231" y="405"/>
                      <a:pt x="253" y="393"/>
                    </a:cubicBezTo>
                    <a:cubicBezTo>
                      <a:pt x="258" y="390"/>
                      <a:pt x="258" y="390"/>
                      <a:pt x="258" y="390"/>
                    </a:cubicBezTo>
                    <a:cubicBezTo>
                      <a:pt x="264" y="387"/>
                      <a:pt x="264" y="387"/>
                      <a:pt x="264" y="387"/>
                    </a:cubicBezTo>
                    <a:cubicBezTo>
                      <a:pt x="263" y="380"/>
                      <a:pt x="263" y="380"/>
                      <a:pt x="263" y="380"/>
                    </a:cubicBezTo>
                    <a:cubicBezTo>
                      <a:pt x="262" y="363"/>
                      <a:pt x="279" y="334"/>
                      <a:pt x="297" y="313"/>
                    </a:cubicBezTo>
                    <a:cubicBezTo>
                      <a:pt x="308" y="300"/>
                      <a:pt x="322" y="289"/>
                      <a:pt x="337" y="278"/>
                    </a:cubicBezTo>
                    <a:cubicBezTo>
                      <a:pt x="346" y="271"/>
                      <a:pt x="356" y="263"/>
                      <a:pt x="365" y="254"/>
                    </a:cubicBezTo>
                    <a:cubicBezTo>
                      <a:pt x="370" y="250"/>
                      <a:pt x="375" y="245"/>
                      <a:pt x="380" y="240"/>
                    </a:cubicBezTo>
                    <a:cubicBezTo>
                      <a:pt x="389" y="230"/>
                      <a:pt x="398" y="222"/>
                      <a:pt x="408" y="214"/>
                    </a:cubicBezTo>
                    <a:cubicBezTo>
                      <a:pt x="413" y="211"/>
                      <a:pt x="424" y="206"/>
                      <a:pt x="435" y="200"/>
                    </a:cubicBezTo>
                    <a:cubicBezTo>
                      <a:pt x="468" y="184"/>
                      <a:pt x="510" y="165"/>
                      <a:pt x="514" y="137"/>
                    </a:cubicBezTo>
                    <a:cubicBezTo>
                      <a:pt x="516" y="125"/>
                      <a:pt x="511" y="113"/>
                      <a:pt x="499" y="102"/>
                    </a:cubicBezTo>
                    <a:cubicBezTo>
                      <a:pt x="491" y="95"/>
                      <a:pt x="481" y="89"/>
                      <a:pt x="471" y="84"/>
                    </a:cubicBezTo>
                    <a:cubicBezTo>
                      <a:pt x="458" y="76"/>
                      <a:pt x="446" y="69"/>
                      <a:pt x="437" y="58"/>
                    </a:cubicBezTo>
                    <a:cubicBezTo>
                      <a:pt x="434" y="54"/>
                      <a:pt x="433" y="49"/>
                      <a:pt x="430" y="45"/>
                    </a:cubicBezTo>
                    <a:cubicBezTo>
                      <a:pt x="429" y="41"/>
                      <a:pt x="427" y="37"/>
                      <a:pt x="424" y="32"/>
                    </a:cubicBezTo>
                    <a:cubicBezTo>
                      <a:pt x="412" y="11"/>
                      <a:pt x="397" y="0"/>
                      <a:pt x="378" y="0"/>
                    </a:cubicBezTo>
                    <a:cubicBezTo>
                      <a:pt x="378" y="0"/>
                      <a:pt x="378" y="0"/>
                      <a:pt x="378" y="0"/>
                    </a:cubicBezTo>
                  </a:path>
                </a:pathLst>
              </a:custGeom>
              <a:solidFill>
                <a:srgbClr val="ACDB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26" name="Freeform 507">
                <a:extLst>
                  <a:ext uri="{FF2B5EF4-FFF2-40B4-BE49-F238E27FC236}">
                    <a16:creationId xmlns:a16="http://schemas.microsoft.com/office/drawing/2014/main" id="{55784628-56A4-2755-A44F-F16DAB870E1C}"/>
                  </a:ext>
                </a:extLst>
              </p:cNvPr>
              <p:cNvSpPr>
                <a:spLocks noEditPoints="1"/>
              </p:cNvSpPr>
              <p:nvPr/>
            </p:nvSpPr>
            <p:spPr bwMode="auto">
              <a:xfrm>
                <a:off x="1900439" y="3047903"/>
                <a:ext cx="2610133" cy="2606534"/>
              </a:xfrm>
              <a:custGeom>
                <a:avLst/>
                <a:gdLst>
                  <a:gd name="T0" fmla="*/ 1488 w 8207"/>
                  <a:gd name="T1" fmla="*/ 7255 h 8209"/>
                  <a:gd name="T2" fmla="*/ 2881 w 8207"/>
                  <a:gd name="T3" fmla="*/ 8024 h 8209"/>
                  <a:gd name="T4" fmla="*/ 3682 w 8207"/>
                  <a:gd name="T5" fmla="*/ 8188 h 8209"/>
                  <a:gd name="T6" fmla="*/ 4470 w 8207"/>
                  <a:gd name="T7" fmla="*/ 8193 h 8209"/>
                  <a:gd name="T8" fmla="*/ 5029 w 8207"/>
                  <a:gd name="T9" fmla="*/ 8104 h 8209"/>
                  <a:gd name="T10" fmla="*/ 6402 w 8207"/>
                  <a:gd name="T11" fmla="*/ 7504 h 8209"/>
                  <a:gd name="T12" fmla="*/ 5315 w 8207"/>
                  <a:gd name="T13" fmla="*/ 7946 h 8209"/>
                  <a:gd name="T14" fmla="*/ 4529 w 8207"/>
                  <a:gd name="T15" fmla="*/ 8106 h 8209"/>
                  <a:gd name="T16" fmla="*/ 3858 w 8207"/>
                  <a:gd name="T17" fmla="*/ 8119 h 8209"/>
                  <a:gd name="T18" fmla="*/ 3553 w 8207"/>
                  <a:gd name="T19" fmla="*/ 8088 h 8209"/>
                  <a:gd name="T20" fmla="*/ 2731 w 8207"/>
                  <a:gd name="T21" fmla="*/ 7882 h 8209"/>
                  <a:gd name="T22" fmla="*/ 6613 w 8207"/>
                  <a:gd name="T23" fmla="*/ 7261 h 8209"/>
                  <a:gd name="T24" fmla="*/ 7120 w 8207"/>
                  <a:gd name="T25" fmla="*/ 6784 h 8209"/>
                  <a:gd name="T26" fmla="*/ 1106 w 8207"/>
                  <a:gd name="T27" fmla="*/ 6776 h 8209"/>
                  <a:gd name="T28" fmla="*/ 1106 w 8207"/>
                  <a:gd name="T29" fmla="*/ 6776 h 8209"/>
                  <a:gd name="T30" fmla="*/ 7423 w 8207"/>
                  <a:gd name="T31" fmla="*/ 6516 h 8209"/>
                  <a:gd name="T32" fmla="*/ 7695 w 8207"/>
                  <a:gd name="T33" fmla="*/ 6091 h 8209"/>
                  <a:gd name="T34" fmla="*/ 8114 w 8207"/>
                  <a:gd name="T35" fmla="*/ 4975 h 8209"/>
                  <a:gd name="T36" fmla="*/ 2 w 8207"/>
                  <a:gd name="T37" fmla="*/ 3893 h 8209"/>
                  <a:gd name="T38" fmla="*/ 0 w 8207"/>
                  <a:gd name="T39" fmla="*/ 4253 h 8209"/>
                  <a:gd name="T40" fmla="*/ 84 w 8207"/>
                  <a:gd name="T41" fmla="*/ 4950 h 8209"/>
                  <a:gd name="T42" fmla="*/ 137 w 8207"/>
                  <a:gd name="T43" fmla="*/ 5112 h 8209"/>
                  <a:gd name="T44" fmla="*/ 1026 w 8207"/>
                  <a:gd name="T45" fmla="*/ 6683 h 8209"/>
                  <a:gd name="T46" fmla="*/ 87 w 8207"/>
                  <a:gd name="T47" fmla="*/ 4097 h 8209"/>
                  <a:gd name="T48" fmla="*/ 16 w 8207"/>
                  <a:gd name="T49" fmla="*/ 3839 h 8209"/>
                  <a:gd name="T50" fmla="*/ 8084 w 8207"/>
                  <a:gd name="T51" fmla="*/ 3384 h 8209"/>
                  <a:gd name="T52" fmla="*/ 8135 w 8207"/>
                  <a:gd name="T53" fmla="*/ 3787 h 8209"/>
                  <a:gd name="T54" fmla="*/ 8146 w 8207"/>
                  <a:gd name="T55" fmla="*/ 4149 h 8209"/>
                  <a:gd name="T56" fmla="*/ 8207 w 8207"/>
                  <a:gd name="T57" fmla="*/ 4104 h 8209"/>
                  <a:gd name="T58" fmla="*/ 8167 w 8207"/>
                  <a:gd name="T59" fmla="*/ 3530 h 8209"/>
                  <a:gd name="T60" fmla="*/ 822 w 8207"/>
                  <a:gd name="T61" fmla="*/ 1636 h 8209"/>
                  <a:gd name="T62" fmla="*/ 156 w 8207"/>
                  <a:gd name="T63" fmla="*/ 3228 h 8209"/>
                  <a:gd name="T64" fmla="*/ 128 w 8207"/>
                  <a:gd name="T65" fmla="*/ 3389 h 8209"/>
                  <a:gd name="T66" fmla="*/ 880 w 8207"/>
                  <a:gd name="T67" fmla="*/ 1696 h 8209"/>
                  <a:gd name="T68" fmla="*/ 5951 w 8207"/>
                  <a:gd name="T69" fmla="*/ 439 h 8209"/>
                  <a:gd name="T70" fmla="*/ 6080 w 8207"/>
                  <a:gd name="T71" fmla="*/ 577 h 8209"/>
                  <a:gd name="T72" fmla="*/ 7133 w 8207"/>
                  <a:gd name="T73" fmla="*/ 1425 h 8209"/>
                  <a:gd name="T74" fmla="*/ 6356 w 8207"/>
                  <a:gd name="T75" fmla="*/ 673 h 8209"/>
                  <a:gd name="T76" fmla="*/ 5176 w 8207"/>
                  <a:gd name="T77" fmla="*/ 208 h 8209"/>
                  <a:gd name="T78" fmla="*/ 5502 w 8207"/>
                  <a:gd name="T79" fmla="*/ 312 h 8209"/>
                  <a:gd name="T80" fmla="*/ 5758 w 8207"/>
                  <a:gd name="T81" fmla="*/ 415 h 8209"/>
                  <a:gd name="T82" fmla="*/ 5684 w 8207"/>
                  <a:gd name="T83" fmla="*/ 337 h 8209"/>
                  <a:gd name="T84" fmla="*/ 5454 w 8207"/>
                  <a:gd name="T85" fmla="*/ 227 h 8209"/>
                  <a:gd name="T86" fmla="*/ 4173 w 8207"/>
                  <a:gd name="T87" fmla="*/ 16 h 8209"/>
                  <a:gd name="T88" fmla="*/ 3734 w 8207"/>
                  <a:gd name="T89" fmla="*/ 16 h 8209"/>
                  <a:gd name="T90" fmla="*/ 3225 w 8207"/>
                  <a:gd name="T91" fmla="*/ 93 h 8209"/>
                  <a:gd name="T92" fmla="*/ 2690 w 8207"/>
                  <a:gd name="T93" fmla="*/ 248 h 8209"/>
                  <a:gd name="T94" fmla="*/ 2337 w 8207"/>
                  <a:gd name="T95" fmla="*/ 397 h 8209"/>
                  <a:gd name="T96" fmla="*/ 1607 w 8207"/>
                  <a:gd name="T97" fmla="*/ 845 h 8209"/>
                  <a:gd name="T98" fmla="*/ 2153 w 8207"/>
                  <a:gd name="T99" fmla="*/ 577 h 8209"/>
                  <a:gd name="T100" fmla="*/ 2517 w 8207"/>
                  <a:gd name="T101" fmla="*/ 397 h 8209"/>
                  <a:gd name="T102" fmla="*/ 2871 w 8207"/>
                  <a:gd name="T103" fmla="*/ 263 h 8209"/>
                  <a:gd name="T104" fmla="*/ 3453 w 8207"/>
                  <a:gd name="T105" fmla="*/ 122 h 8209"/>
                  <a:gd name="T106" fmla="*/ 4117 w 8207"/>
                  <a:gd name="T107" fmla="*/ 67 h 8209"/>
                  <a:gd name="T108" fmla="*/ 4780 w 8207"/>
                  <a:gd name="T109" fmla="*/ 122 h 8209"/>
                  <a:gd name="T110" fmla="*/ 4522 w 8207"/>
                  <a:gd name="T111" fmla="*/ 21 h 8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07" h="8209">
                    <a:moveTo>
                      <a:pt x="1488" y="7152"/>
                    </a:moveTo>
                    <a:cubicBezTo>
                      <a:pt x="1488" y="7192"/>
                      <a:pt x="1488" y="7192"/>
                      <a:pt x="1488" y="7192"/>
                    </a:cubicBezTo>
                    <a:cubicBezTo>
                      <a:pt x="1398" y="7192"/>
                      <a:pt x="1398" y="7192"/>
                      <a:pt x="1398" y="7192"/>
                    </a:cubicBezTo>
                    <a:cubicBezTo>
                      <a:pt x="1422" y="7214"/>
                      <a:pt x="1446" y="7234"/>
                      <a:pt x="1471" y="7255"/>
                    </a:cubicBezTo>
                    <a:cubicBezTo>
                      <a:pt x="1488" y="7255"/>
                      <a:pt x="1488" y="7255"/>
                      <a:pt x="1488" y="7255"/>
                    </a:cubicBezTo>
                    <a:cubicBezTo>
                      <a:pt x="1488" y="7270"/>
                      <a:pt x="1488" y="7270"/>
                      <a:pt x="1488" y="7270"/>
                    </a:cubicBezTo>
                    <a:cubicBezTo>
                      <a:pt x="1831" y="7553"/>
                      <a:pt x="2221" y="7781"/>
                      <a:pt x="2644" y="7942"/>
                    </a:cubicBezTo>
                    <a:cubicBezTo>
                      <a:pt x="2659" y="7948"/>
                      <a:pt x="2675" y="7954"/>
                      <a:pt x="2690" y="7960"/>
                    </a:cubicBezTo>
                    <a:cubicBezTo>
                      <a:pt x="2738" y="7977"/>
                      <a:pt x="2785" y="7993"/>
                      <a:pt x="2833" y="8009"/>
                    </a:cubicBezTo>
                    <a:cubicBezTo>
                      <a:pt x="2849" y="8014"/>
                      <a:pt x="2865" y="8019"/>
                      <a:pt x="2881" y="8024"/>
                    </a:cubicBezTo>
                    <a:cubicBezTo>
                      <a:pt x="2978" y="8054"/>
                      <a:pt x="3076" y="8081"/>
                      <a:pt x="3175" y="8104"/>
                    </a:cubicBezTo>
                    <a:cubicBezTo>
                      <a:pt x="3208" y="8111"/>
                      <a:pt x="3241" y="8119"/>
                      <a:pt x="3275" y="8125"/>
                    </a:cubicBezTo>
                    <a:cubicBezTo>
                      <a:pt x="3358" y="8143"/>
                      <a:pt x="3443" y="8157"/>
                      <a:pt x="3528" y="8169"/>
                    </a:cubicBezTo>
                    <a:cubicBezTo>
                      <a:pt x="3545" y="8171"/>
                      <a:pt x="3562" y="8174"/>
                      <a:pt x="3579" y="8176"/>
                    </a:cubicBezTo>
                    <a:cubicBezTo>
                      <a:pt x="3613" y="8180"/>
                      <a:pt x="3648" y="8184"/>
                      <a:pt x="3682" y="8188"/>
                    </a:cubicBezTo>
                    <a:cubicBezTo>
                      <a:pt x="3699" y="8189"/>
                      <a:pt x="3717" y="8191"/>
                      <a:pt x="3734" y="8193"/>
                    </a:cubicBezTo>
                    <a:cubicBezTo>
                      <a:pt x="3769" y="8196"/>
                      <a:pt x="3803" y="8198"/>
                      <a:pt x="3838" y="8201"/>
                    </a:cubicBezTo>
                    <a:cubicBezTo>
                      <a:pt x="3925" y="8206"/>
                      <a:pt x="4013" y="8209"/>
                      <a:pt x="4102" y="8209"/>
                    </a:cubicBezTo>
                    <a:cubicBezTo>
                      <a:pt x="4190" y="8209"/>
                      <a:pt x="4278" y="8206"/>
                      <a:pt x="4365" y="8201"/>
                    </a:cubicBezTo>
                    <a:cubicBezTo>
                      <a:pt x="4400" y="8198"/>
                      <a:pt x="4435" y="8196"/>
                      <a:pt x="4470" y="8193"/>
                    </a:cubicBezTo>
                    <a:cubicBezTo>
                      <a:pt x="4487" y="8191"/>
                      <a:pt x="4504" y="8189"/>
                      <a:pt x="4522" y="8188"/>
                    </a:cubicBezTo>
                    <a:cubicBezTo>
                      <a:pt x="4556" y="8184"/>
                      <a:pt x="4590" y="8180"/>
                      <a:pt x="4625" y="8176"/>
                    </a:cubicBezTo>
                    <a:cubicBezTo>
                      <a:pt x="4642" y="8174"/>
                      <a:pt x="4659" y="8171"/>
                      <a:pt x="4676" y="8169"/>
                    </a:cubicBezTo>
                    <a:cubicBezTo>
                      <a:pt x="4761" y="8157"/>
                      <a:pt x="4846" y="8143"/>
                      <a:pt x="4929" y="8125"/>
                    </a:cubicBezTo>
                    <a:cubicBezTo>
                      <a:pt x="4963" y="8119"/>
                      <a:pt x="4996" y="8111"/>
                      <a:pt x="5029" y="8104"/>
                    </a:cubicBezTo>
                    <a:cubicBezTo>
                      <a:pt x="5128" y="8081"/>
                      <a:pt x="5226" y="8054"/>
                      <a:pt x="5322" y="8024"/>
                    </a:cubicBezTo>
                    <a:cubicBezTo>
                      <a:pt x="5339" y="8019"/>
                      <a:pt x="5355" y="8014"/>
                      <a:pt x="5371" y="8009"/>
                    </a:cubicBezTo>
                    <a:cubicBezTo>
                      <a:pt x="5418" y="7993"/>
                      <a:pt x="5466" y="7977"/>
                      <a:pt x="5513" y="7960"/>
                    </a:cubicBezTo>
                    <a:cubicBezTo>
                      <a:pt x="5529" y="7954"/>
                      <a:pt x="5545" y="7948"/>
                      <a:pt x="5560" y="7942"/>
                    </a:cubicBezTo>
                    <a:cubicBezTo>
                      <a:pt x="5859" y="7829"/>
                      <a:pt x="6141" y="7681"/>
                      <a:pt x="6402" y="7504"/>
                    </a:cubicBezTo>
                    <a:cubicBezTo>
                      <a:pt x="6402" y="7417"/>
                      <a:pt x="6402" y="7417"/>
                      <a:pt x="6402" y="7417"/>
                    </a:cubicBezTo>
                    <a:cubicBezTo>
                      <a:pt x="6138" y="7599"/>
                      <a:pt x="5852" y="7750"/>
                      <a:pt x="5549" y="7865"/>
                    </a:cubicBezTo>
                    <a:cubicBezTo>
                      <a:pt x="5533" y="7871"/>
                      <a:pt x="5518" y="7877"/>
                      <a:pt x="5502" y="7882"/>
                    </a:cubicBezTo>
                    <a:cubicBezTo>
                      <a:pt x="5456" y="7899"/>
                      <a:pt x="5409" y="7916"/>
                      <a:pt x="5362" y="7931"/>
                    </a:cubicBezTo>
                    <a:cubicBezTo>
                      <a:pt x="5347" y="7936"/>
                      <a:pt x="5331" y="7941"/>
                      <a:pt x="5315" y="7946"/>
                    </a:cubicBezTo>
                    <a:cubicBezTo>
                      <a:pt x="5221" y="7975"/>
                      <a:pt x="5124" y="8001"/>
                      <a:pt x="5027" y="8024"/>
                    </a:cubicBezTo>
                    <a:cubicBezTo>
                      <a:pt x="4994" y="8031"/>
                      <a:pt x="4962" y="8038"/>
                      <a:pt x="4929" y="8045"/>
                    </a:cubicBezTo>
                    <a:cubicBezTo>
                      <a:pt x="4847" y="8062"/>
                      <a:pt x="4764" y="8076"/>
                      <a:pt x="4680" y="8088"/>
                    </a:cubicBezTo>
                    <a:cubicBezTo>
                      <a:pt x="4664" y="8090"/>
                      <a:pt x="4647" y="8092"/>
                      <a:pt x="4630" y="8095"/>
                    </a:cubicBezTo>
                    <a:cubicBezTo>
                      <a:pt x="4596" y="8099"/>
                      <a:pt x="4563" y="8103"/>
                      <a:pt x="4529" y="8106"/>
                    </a:cubicBezTo>
                    <a:cubicBezTo>
                      <a:pt x="4512" y="8108"/>
                      <a:pt x="4495" y="8110"/>
                      <a:pt x="4478" y="8111"/>
                    </a:cubicBezTo>
                    <a:cubicBezTo>
                      <a:pt x="4444" y="8114"/>
                      <a:pt x="4410" y="8117"/>
                      <a:pt x="4376" y="8119"/>
                    </a:cubicBezTo>
                    <a:cubicBezTo>
                      <a:pt x="4290" y="8124"/>
                      <a:pt x="4204" y="8127"/>
                      <a:pt x="4117" y="8127"/>
                    </a:cubicBezTo>
                    <a:cubicBezTo>
                      <a:pt x="4030" y="8127"/>
                      <a:pt x="3944" y="8124"/>
                      <a:pt x="3858" y="8119"/>
                    </a:cubicBezTo>
                    <a:cubicBezTo>
                      <a:pt x="3858" y="8119"/>
                      <a:pt x="3858" y="8119"/>
                      <a:pt x="3858" y="8119"/>
                    </a:cubicBezTo>
                    <a:cubicBezTo>
                      <a:pt x="3847" y="8118"/>
                      <a:pt x="3836" y="8117"/>
                      <a:pt x="3824" y="8117"/>
                    </a:cubicBezTo>
                    <a:cubicBezTo>
                      <a:pt x="3801" y="8115"/>
                      <a:pt x="3779" y="8113"/>
                      <a:pt x="3756" y="8111"/>
                    </a:cubicBezTo>
                    <a:cubicBezTo>
                      <a:pt x="3739" y="8110"/>
                      <a:pt x="3722" y="8108"/>
                      <a:pt x="3705" y="8106"/>
                    </a:cubicBezTo>
                    <a:cubicBezTo>
                      <a:pt x="3671" y="8103"/>
                      <a:pt x="3637" y="8099"/>
                      <a:pt x="3604" y="8095"/>
                    </a:cubicBezTo>
                    <a:cubicBezTo>
                      <a:pt x="3587" y="8092"/>
                      <a:pt x="3570" y="8090"/>
                      <a:pt x="3553" y="8088"/>
                    </a:cubicBezTo>
                    <a:cubicBezTo>
                      <a:pt x="3470" y="8076"/>
                      <a:pt x="3387" y="8062"/>
                      <a:pt x="3305" y="8045"/>
                    </a:cubicBezTo>
                    <a:cubicBezTo>
                      <a:pt x="3272" y="8038"/>
                      <a:pt x="3239" y="8031"/>
                      <a:pt x="3207" y="8024"/>
                    </a:cubicBezTo>
                    <a:cubicBezTo>
                      <a:pt x="3109" y="8001"/>
                      <a:pt x="3013" y="7975"/>
                      <a:pt x="2918" y="7946"/>
                    </a:cubicBezTo>
                    <a:cubicBezTo>
                      <a:pt x="2903" y="7941"/>
                      <a:pt x="2887" y="7936"/>
                      <a:pt x="2871" y="7931"/>
                    </a:cubicBezTo>
                    <a:cubicBezTo>
                      <a:pt x="2824" y="7916"/>
                      <a:pt x="2777" y="7899"/>
                      <a:pt x="2731" y="7882"/>
                    </a:cubicBezTo>
                    <a:cubicBezTo>
                      <a:pt x="2716" y="7877"/>
                      <a:pt x="2700" y="7871"/>
                      <a:pt x="2685" y="7865"/>
                    </a:cubicBezTo>
                    <a:cubicBezTo>
                      <a:pt x="2244" y="7698"/>
                      <a:pt x="1840" y="7455"/>
                      <a:pt x="1488" y="7152"/>
                    </a:cubicBezTo>
                    <a:moveTo>
                      <a:pt x="6869" y="7088"/>
                    </a:moveTo>
                    <a:cubicBezTo>
                      <a:pt x="6817" y="7088"/>
                      <a:pt x="6817" y="7088"/>
                      <a:pt x="6817" y="7088"/>
                    </a:cubicBezTo>
                    <a:cubicBezTo>
                      <a:pt x="6751" y="7148"/>
                      <a:pt x="6683" y="7206"/>
                      <a:pt x="6613" y="7261"/>
                    </a:cubicBezTo>
                    <a:cubicBezTo>
                      <a:pt x="6726" y="7261"/>
                      <a:pt x="6726" y="7261"/>
                      <a:pt x="6726" y="7261"/>
                    </a:cubicBezTo>
                    <a:cubicBezTo>
                      <a:pt x="6774" y="7220"/>
                      <a:pt x="6822" y="7178"/>
                      <a:pt x="6869" y="7136"/>
                    </a:cubicBezTo>
                    <a:cubicBezTo>
                      <a:pt x="6869" y="7088"/>
                      <a:pt x="6869" y="7088"/>
                      <a:pt x="6869" y="7088"/>
                    </a:cubicBezTo>
                    <a:moveTo>
                      <a:pt x="7211" y="6784"/>
                    </a:moveTo>
                    <a:cubicBezTo>
                      <a:pt x="7120" y="6784"/>
                      <a:pt x="7120" y="6784"/>
                      <a:pt x="7120" y="6784"/>
                    </a:cubicBezTo>
                    <a:cubicBezTo>
                      <a:pt x="7088" y="6820"/>
                      <a:pt x="7055" y="6856"/>
                      <a:pt x="7021" y="6891"/>
                    </a:cubicBezTo>
                    <a:cubicBezTo>
                      <a:pt x="7021" y="6957"/>
                      <a:pt x="7021" y="6957"/>
                      <a:pt x="7021" y="6957"/>
                    </a:cubicBezTo>
                    <a:cubicBezTo>
                      <a:pt x="7053" y="6957"/>
                      <a:pt x="7053" y="6957"/>
                      <a:pt x="7053" y="6957"/>
                    </a:cubicBezTo>
                    <a:cubicBezTo>
                      <a:pt x="7107" y="6901"/>
                      <a:pt x="7160" y="6844"/>
                      <a:pt x="7211" y="6784"/>
                    </a:cubicBezTo>
                    <a:moveTo>
                      <a:pt x="1106" y="6776"/>
                    </a:moveTo>
                    <a:cubicBezTo>
                      <a:pt x="985" y="6776"/>
                      <a:pt x="985" y="6776"/>
                      <a:pt x="985" y="6776"/>
                    </a:cubicBezTo>
                    <a:cubicBezTo>
                      <a:pt x="1092" y="6899"/>
                      <a:pt x="1205" y="7017"/>
                      <a:pt x="1325" y="7127"/>
                    </a:cubicBezTo>
                    <a:cubicBezTo>
                      <a:pt x="1396" y="7127"/>
                      <a:pt x="1396" y="7127"/>
                      <a:pt x="1396" y="7127"/>
                    </a:cubicBezTo>
                    <a:cubicBezTo>
                      <a:pt x="1396" y="7070"/>
                      <a:pt x="1396" y="7070"/>
                      <a:pt x="1396" y="7070"/>
                    </a:cubicBezTo>
                    <a:cubicBezTo>
                      <a:pt x="1294" y="6977"/>
                      <a:pt x="1197" y="6879"/>
                      <a:pt x="1106" y="6776"/>
                    </a:cubicBezTo>
                    <a:moveTo>
                      <a:pt x="7423" y="6516"/>
                    </a:moveTo>
                    <a:cubicBezTo>
                      <a:pt x="7340" y="6516"/>
                      <a:pt x="7340" y="6516"/>
                      <a:pt x="7340" y="6516"/>
                    </a:cubicBezTo>
                    <a:cubicBezTo>
                      <a:pt x="7337" y="6520"/>
                      <a:pt x="7334" y="6524"/>
                      <a:pt x="7331" y="6528"/>
                    </a:cubicBezTo>
                    <a:cubicBezTo>
                      <a:pt x="7415" y="6528"/>
                      <a:pt x="7415" y="6528"/>
                      <a:pt x="7415" y="6528"/>
                    </a:cubicBezTo>
                    <a:cubicBezTo>
                      <a:pt x="7417" y="6524"/>
                      <a:pt x="7420" y="6520"/>
                      <a:pt x="7423" y="6516"/>
                    </a:cubicBezTo>
                    <a:moveTo>
                      <a:pt x="7695" y="6091"/>
                    </a:moveTo>
                    <a:cubicBezTo>
                      <a:pt x="7620" y="6091"/>
                      <a:pt x="7620" y="6091"/>
                      <a:pt x="7620" y="6091"/>
                    </a:cubicBezTo>
                    <a:cubicBezTo>
                      <a:pt x="7543" y="6225"/>
                      <a:pt x="7460" y="6354"/>
                      <a:pt x="7369" y="6478"/>
                    </a:cubicBezTo>
                    <a:cubicBezTo>
                      <a:pt x="7451" y="6478"/>
                      <a:pt x="7451" y="6478"/>
                      <a:pt x="7451" y="6478"/>
                    </a:cubicBezTo>
                    <a:cubicBezTo>
                      <a:pt x="7539" y="6354"/>
                      <a:pt x="7621" y="6224"/>
                      <a:pt x="7695" y="6091"/>
                    </a:cubicBezTo>
                    <a:moveTo>
                      <a:pt x="8178" y="4590"/>
                    </a:moveTo>
                    <a:cubicBezTo>
                      <a:pt x="8117" y="4590"/>
                      <a:pt x="8117" y="4590"/>
                      <a:pt x="8117" y="4590"/>
                    </a:cubicBezTo>
                    <a:cubicBezTo>
                      <a:pt x="8053" y="5116"/>
                      <a:pt x="7887" y="5611"/>
                      <a:pt x="7640" y="6055"/>
                    </a:cubicBezTo>
                    <a:cubicBezTo>
                      <a:pt x="7714" y="6055"/>
                      <a:pt x="7714" y="6055"/>
                      <a:pt x="7714" y="6055"/>
                    </a:cubicBezTo>
                    <a:cubicBezTo>
                      <a:pt x="7895" y="5720"/>
                      <a:pt x="8031" y="5357"/>
                      <a:pt x="8114" y="4975"/>
                    </a:cubicBezTo>
                    <a:cubicBezTo>
                      <a:pt x="8114" y="4623"/>
                      <a:pt x="8114" y="4623"/>
                      <a:pt x="8114" y="4623"/>
                    </a:cubicBezTo>
                    <a:cubicBezTo>
                      <a:pt x="8174" y="4623"/>
                      <a:pt x="8174" y="4623"/>
                      <a:pt x="8174" y="4623"/>
                    </a:cubicBezTo>
                    <a:cubicBezTo>
                      <a:pt x="8176" y="4612"/>
                      <a:pt x="8177" y="4601"/>
                      <a:pt x="8178" y="4590"/>
                    </a:cubicBezTo>
                    <a:moveTo>
                      <a:pt x="7" y="3818"/>
                    </a:moveTo>
                    <a:cubicBezTo>
                      <a:pt x="5" y="3843"/>
                      <a:pt x="4" y="3868"/>
                      <a:pt x="2" y="3893"/>
                    </a:cubicBezTo>
                    <a:cubicBezTo>
                      <a:pt x="2" y="3900"/>
                      <a:pt x="2" y="3906"/>
                      <a:pt x="2" y="3913"/>
                    </a:cubicBezTo>
                    <a:cubicBezTo>
                      <a:pt x="1" y="3925"/>
                      <a:pt x="0" y="3937"/>
                      <a:pt x="0" y="3948"/>
                    </a:cubicBezTo>
                    <a:cubicBezTo>
                      <a:pt x="3" y="3963"/>
                      <a:pt x="6" y="3978"/>
                      <a:pt x="9" y="3993"/>
                    </a:cubicBezTo>
                    <a:cubicBezTo>
                      <a:pt x="53" y="4253"/>
                      <a:pt x="53" y="4253"/>
                      <a:pt x="53" y="4253"/>
                    </a:cubicBezTo>
                    <a:cubicBezTo>
                      <a:pt x="0" y="4253"/>
                      <a:pt x="0" y="4253"/>
                      <a:pt x="0" y="4253"/>
                    </a:cubicBezTo>
                    <a:cubicBezTo>
                      <a:pt x="1" y="4274"/>
                      <a:pt x="1" y="4295"/>
                      <a:pt x="2" y="4315"/>
                    </a:cubicBezTo>
                    <a:cubicBezTo>
                      <a:pt x="11" y="4483"/>
                      <a:pt x="30" y="4648"/>
                      <a:pt x="57" y="4809"/>
                    </a:cubicBezTo>
                    <a:cubicBezTo>
                      <a:pt x="83" y="4831"/>
                      <a:pt x="104" y="4860"/>
                      <a:pt x="94" y="4876"/>
                    </a:cubicBezTo>
                    <a:cubicBezTo>
                      <a:pt x="73" y="4893"/>
                      <a:pt x="73" y="4893"/>
                      <a:pt x="73" y="4893"/>
                    </a:cubicBezTo>
                    <a:cubicBezTo>
                      <a:pt x="77" y="4912"/>
                      <a:pt x="80" y="4931"/>
                      <a:pt x="84" y="4950"/>
                    </a:cubicBezTo>
                    <a:cubicBezTo>
                      <a:pt x="126" y="4925"/>
                      <a:pt x="126" y="4925"/>
                      <a:pt x="126" y="4925"/>
                    </a:cubicBezTo>
                    <a:cubicBezTo>
                      <a:pt x="126" y="4925"/>
                      <a:pt x="126" y="4925"/>
                      <a:pt x="127" y="4925"/>
                    </a:cubicBezTo>
                    <a:cubicBezTo>
                      <a:pt x="164" y="4925"/>
                      <a:pt x="207" y="5032"/>
                      <a:pt x="178" y="5050"/>
                    </a:cubicBezTo>
                    <a:cubicBezTo>
                      <a:pt x="129" y="5061"/>
                      <a:pt x="129" y="5061"/>
                      <a:pt x="129" y="5061"/>
                    </a:cubicBezTo>
                    <a:cubicBezTo>
                      <a:pt x="133" y="5078"/>
                      <a:pt x="136" y="5095"/>
                      <a:pt x="137" y="5112"/>
                    </a:cubicBezTo>
                    <a:cubicBezTo>
                      <a:pt x="186" y="5108"/>
                      <a:pt x="186" y="5108"/>
                      <a:pt x="186" y="5108"/>
                    </a:cubicBezTo>
                    <a:cubicBezTo>
                      <a:pt x="220" y="5122"/>
                      <a:pt x="212" y="5239"/>
                      <a:pt x="178" y="5243"/>
                    </a:cubicBezTo>
                    <a:cubicBezTo>
                      <a:pt x="156" y="5238"/>
                      <a:pt x="156" y="5238"/>
                      <a:pt x="156" y="5238"/>
                    </a:cubicBezTo>
                    <a:cubicBezTo>
                      <a:pt x="309" y="5773"/>
                      <a:pt x="568" y="6262"/>
                      <a:pt x="908" y="6683"/>
                    </a:cubicBezTo>
                    <a:cubicBezTo>
                      <a:pt x="1026" y="6683"/>
                      <a:pt x="1026" y="6683"/>
                      <a:pt x="1026" y="6683"/>
                    </a:cubicBezTo>
                    <a:cubicBezTo>
                      <a:pt x="481" y="6033"/>
                      <a:pt x="138" y="5208"/>
                      <a:pt x="92" y="4304"/>
                    </a:cubicBezTo>
                    <a:cubicBezTo>
                      <a:pt x="90" y="4262"/>
                      <a:pt x="88" y="4219"/>
                      <a:pt x="88" y="4175"/>
                    </a:cubicBezTo>
                    <a:cubicBezTo>
                      <a:pt x="87" y="4167"/>
                      <a:pt x="87" y="4158"/>
                      <a:pt x="87" y="4149"/>
                    </a:cubicBezTo>
                    <a:cubicBezTo>
                      <a:pt x="87" y="4143"/>
                      <a:pt x="87" y="4137"/>
                      <a:pt x="87" y="4130"/>
                    </a:cubicBezTo>
                    <a:cubicBezTo>
                      <a:pt x="87" y="4119"/>
                      <a:pt x="87" y="4108"/>
                      <a:pt x="87" y="4097"/>
                    </a:cubicBezTo>
                    <a:cubicBezTo>
                      <a:pt x="87" y="4049"/>
                      <a:pt x="88" y="4002"/>
                      <a:pt x="89" y="3954"/>
                    </a:cubicBezTo>
                    <a:cubicBezTo>
                      <a:pt x="90" y="3939"/>
                      <a:pt x="91" y="3924"/>
                      <a:pt x="91" y="3909"/>
                    </a:cubicBezTo>
                    <a:cubicBezTo>
                      <a:pt x="92" y="3903"/>
                      <a:pt x="92" y="3896"/>
                      <a:pt x="92" y="3890"/>
                    </a:cubicBezTo>
                    <a:cubicBezTo>
                      <a:pt x="93" y="3873"/>
                      <a:pt x="94" y="3856"/>
                      <a:pt x="95" y="3839"/>
                    </a:cubicBezTo>
                    <a:cubicBezTo>
                      <a:pt x="16" y="3839"/>
                      <a:pt x="16" y="3839"/>
                      <a:pt x="16" y="3839"/>
                    </a:cubicBezTo>
                    <a:cubicBezTo>
                      <a:pt x="13" y="3829"/>
                      <a:pt x="10" y="3824"/>
                      <a:pt x="7" y="3818"/>
                    </a:cubicBezTo>
                    <a:moveTo>
                      <a:pt x="7982" y="2762"/>
                    </a:moveTo>
                    <a:cubicBezTo>
                      <a:pt x="7979" y="2762"/>
                      <a:pt x="7976" y="2763"/>
                      <a:pt x="7972" y="2763"/>
                    </a:cubicBezTo>
                    <a:cubicBezTo>
                      <a:pt x="7956" y="2765"/>
                      <a:pt x="7939" y="2767"/>
                      <a:pt x="7922" y="2768"/>
                    </a:cubicBezTo>
                    <a:cubicBezTo>
                      <a:pt x="7992" y="2967"/>
                      <a:pt x="8046" y="3172"/>
                      <a:pt x="8084" y="3384"/>
                    </a:cubicBezTo>
                    <a:cubicBezTo>
                      <a:pt x="8084" y="3384"/>
                      <a:pt x="8084" y="3384"/>
                      <a:pt x="8084" y="3384"/>
                    </a:cubicBezTo>
                    <a:cubicBezTo>
                      <a:pt x="8093" y="3433"/>
                      <a:pt x="8101" y="3483"/>
                      <a:pt x="8108" y="3534"/>
                    </a:cubicBezTo>
                    <a:cubicBezTo>
                      <a:pt x="8112" y="3567"/>
                      <a:pt x="8117" y="3601"/>
                      <a:pt x="8120" y="3634"/>
                    </a:cubicBezTo>
                    <a:cubicBezTo>
                      <a:pt x="8124" y="3668"/>
                      <a:pt x="8128" y="3702"/>
                      <a:pt x="8131" y="3736"/>
                    </a:cubicBezTo>
                    <a:cubicBezTo>
                      <a:pt x="8132" y="3753"/>
                      <a:pt x="8134" y="3770"/>
                      <a:pt x="8135" y="3787"/>
                    </a:cubicBezTo>
                    <a:cubicBezTo>
                      <a:pt x="8138" y="3821"/>
                      <a:pt x="8140" y="3855"/>
                      <a:pt x="8141" y="3890"/>
                    </a:cubicBezTo>
                    <a:cubicBezTo>
                      <a:pt x="8145" y="3958"/>
                      <a:pt x="8147" y="4028"/>
                      <a:pt x="8147" y="4097"/>
                    </a:cubicBezTo>
                    <a:cubicBezTo>
                      <a:pt x="8147" y="4097"/>
                      <a:pt x="8147" y="4097"/>
                      <a:pt x="8147" y="4097"/>
                    </a:cubicBezTo>
                    <a:cubicBezTo>
                      <a:pt x="8147" y="4097"/>
                      <a:pt x="8147" y="4097"/>
                      <a:pt x="8147" y="4097"/>
                    </a:cubicBezTo>
                    <a:cubicBezTo>
                      <a:pt x="8147" y="4114"/>
                      <a:pt x="8147" y="4132"/>
                      <a:pt x="8146" y="4149"/>
                    </a:cubicBezTo>
                    <a:cubicBezTo>
                      <a:pt x="8146" y="4201"/>
                      <a:pt x="8144" y="4253"/>
                      <a:pt x="8141" y="4304"/>
                    </a:cubicBezTo>
                    <a:cubicBezTo>
                      <a:pt x="8141" y="4315"/>
                      <a:pt x="8140" y="4326"/>
                      <a:pt x="8140" y="4337"/>
                    </a:cubicBezTo>
                    <a:cubicBezTo>
                      <a:pt x="8155" y="4316"/>
                      <a:pt x="8177" y="4301"/>
                      <a:pt x="8202" y="4292"/>
                    </a:cubicBezTo>
                    <a:cubicBezTo>
                      <a:pt x="8204" y="4248"/>
                      <a:pt x="8206" y="4202"/>
                      <a:pt x="8206" y="4157"/>
                    </a:cubicBezTo>
                    <a:cubicBezTo>
                      <a:pt x="8206" y="4140"/>
                      <a:pt x="8207" y="4122"/>
                      <a:pt x="8207" y="4104"/>
                    </a:cubicBezTo>
                    <a:cubicBezTo>
                      <a:pt x="8207" y="4033"/>
                      <a:pt x="8205" y="3963"/>
                      <a:pt x="8201" y="3893"/>
                    </a:cubicBezTo>
                    <a:cubicBezTo>
                      <a:pt x="8199" y="3858"/>
                      <a:pt x="8197" y="3823"/>
                      <a:pt x="8195" y="3788"/>
                    </a:cubicBezTo>
                    <a:cubicBezTo>
                      <a:pt x="8193" y="3771"/>
                      <a:pt x="8192" y="3754"/>
                      <a:pt x="8190" y="3736"/>
                    </a:cubicBezTo>
                    <a:cubicBezTo>
                      <a:pt x="8187" y="3702"/>
                      <a:pt x="8184" y="3667"/>
                      <a:pt x="8180" y="3633"/>
                    </a:cubicBezTo>
                    <a:cubicBezTo>
                      <a:pt x="8176" y="3598"/>
                      <a:pt x="8172" y="3564"/>
                      <a:pt x="8167" y="3530"/>
                    </a:cubicBezTo>
                    <a:cubicBezTo>
                      <a:pt x="8160" y="3479"/>
                      <a:pt x="8151" y="3428"/>
                      <a:pt x="8142" y="3378"/>
                    </a:cubicBezTo>
                    <a:cubicBezTo>
                      <a:pt x="8105" y="3166"/>
                      <a:pt x="8051" y="2960"/>
                      <a:pt x="7982" y="2762"/>
                    </a:cubicBezTo>
                    <a:moveTo>
                      <a:pt x="1202" y="1314"/>
                    </a:moveTo>
                    <a:cubicBezTo>
                      <a:pt x="1132" y="1383"/>
                      <a:pt x="1044" y="1441"/>
                      <a:pt x="943" y="1482"/>
                    </a:cubicBezTo>
                    <a:cubicBezTo>
                      <a:pt x="902" y="1532"/>
                      <a:pt x="861" y="1584"/>
                      <a:pt x="822" y="1636"/>
                    </a:cubicBezTo>
                    <a:cubicBezTo>
                      <a:pt x="816" y="1643"/>
                      <a:pt x="811" y="1651"/>
                      <a:pt x="805" y="1659"/>
                    </a:cubicBezTo>
                    <a:cubicBezTo>
                      <a:pt x="704" y="1795"/>
                      <a:pt x="611" y="1937"/>
                      <a:pt x="527" y="2085"/>
                    </a:cubicBezTo>
                    <a:cubicBezTo>
                      <a:pt x="520" y="2098"/>
                      <a:pt x="513" y="2111"/>
                      <a:pt x="506" y="2124"/>
                    </a:cubicBezTo>
                    <a:cubicBezTo>
                      <a:pt x="336" y="2432"/>
                      <a:pt x="204" y="2765"/>
                      <a:pt x="117" y="3115"/>
                    </a:cubicBezTo>
                    <a:cubicBezTo>
                      <a:pt x="142" y="3146"/>
                      <a:pt x="156" y="3185"/>
                      <a:pt x="156" y="3228"/>
                    </a:cubicBezTo>
                    <a:cubicBezTo>
                      <a:pt x="156" y="3287"/>
                      <a:pt x="128" y="3339"/>
                      <a:pt x="83" y="3373"/>
                    </a:cubicBezTo>
                    <a:cubicBezTo>
                      <a:pt x="75" y="3379"/>
                      <a:pt x="68" y="3384"/>
                      <a:pt x="59" y="3389"/>
                    </a:cubicBezTo>
                    <a:cubicBezTo>
                      <a:pt x="56" y="3405"/>
                      <a:pt x="54" y="3421"/>
                      <a:pt x="51" y="3437"/>
                    </a:cubicBezTo>
                    <a:cubicBezTo>
                      <a:pt x="52" y="3437"/>
                      <a:pt x="52" y="3437"/>
                      <a:pt x="53" y="3437"/>
                    </a:cubicBezTo>
                    <a:cubicBezTo>
                      <a:pt x="81" y="3425"/>
                      <a:pt x="106" y="3409"/>
                      <a:pt x="128" y="3389"/>
                    </a:cubicBezTo>
                    <a:cubicBezTo>
                      <a:pt x="135" y="3391"/>
                      <a:pt x="141" y="3393"/>
                      <a:pt x="148" y="3396"/>
                    </a:cubicBezTo>
                    <a:cubicBezTo>
                      <a:pt x="148" y="3392"/>
                      <a:pt x="149" y="3388"/>
                      <a:pt x="150" y="3384"/>
                    </a:cubicBezTo>
                    <a:cubicBezTo>
                      <a:pt x="228" y="2945"/>
                      <a:pt x="378" y="2530"/>
                      <a:pt x="586" y="2153"/>
                    </a:cubicBezTo>
                    <a:cubicBezTo>
                      <a:pt x="593" y="2140"/>
                      <a:pt x="600" y="2128"/>
                      <a:pt x="607" y="2115"/>
                    </a:cubicBezTo>
                    <a:cubicBezTo>
                      <a:pt x="690" y="1970"/>
                      <a:pt x="781" y="1830"/>
                      <a:pt x="880" y="1696"/>
                    </a:cubicBezTo>
                    <a:cubicBezTo>
                      <a:pt x="886" y="1689"/>
                      <a:pt x="891" y="1681"/>
                      <a:pt x="897" y="1674"/>
                    </a:cubicBezTo>
                    <a:cubicBezTo>
                      <a:pt x="991" y="1549"/>
                      <a:pt x="1091" y="1430"/>
                      <a:pt x="1199" y="1318"/>
                    </a:cubicBezTo>
                    <a:cubicBezTo>
                      <a:pt x="1199" y="1317"/>
                      <a:pt x="1200" y="1316"/>
                      <a:pt x="1201" y="1315"/>
                    </a:cubicBezTo>
                    <a:cubicBezTo>
                      <a:pt x="1201" y="1315"/>
                      <a:pt x="1202" y="1314"/>
                      <a:pt x="1202" y="1314"/>
                    </a:cubicBezTo>
                    <a:moveTo>
                      <a:pt x="5951" y="439"/>
                    </a:moveTo>
                    <a:cubicBezTo>
                      <a:pt x="5809" y="439"/>
                      <a:pt x="5809" y="439"/>
                      <a:pt x="5809" y="439"/>
                    </a:cubicBezTo>
                    <a:cubicBezTo>
                      <a:pt x="5823" y="445"/>
                      <a:pt x="5836" y="451"/>
                      <a:pt x="5850" y="458"/>
                    </a:cubicBezTo>
                    <a:cubicBezTo>
                      <a:pt x="5869" y="467"/>
                      <a:pt x="5889" y="477"/>
                      <a:pt x="5908" y="486"/>
                    </a:cubicBezTo>
                    <a:cubicBezTo>
                      <a:pt x="5937" y="501"/>
                      <a:pt x="5966" y="515"/>
                      <a:pt x="5995" y="531"/>
                    </a:cubicBezTo>
                    <a:cubicBezTo>
                      <a:pt x="6023" y="546"/>
                      <a:pt x="6052" y="561"/>
                      <a:pt x="6080" y="577"/>
                    </a:cubicBezTo>
                    <a:cubicBezTo>
                      <a:pt x="6165" y="625"/>
                      <a:pt x="6249" y="675"/>
                      <a:pt x="6330" y="728"/>
                    </a:cubicBezTo>
                    <a:cubicBezTo>
                      <a:pt x="6411" y="782"/>
                      <a:pt x="6490" y="838"/>
                      <a:pt x="6567" y="897"/>
                    </a:cubicBezTo>
                    <a:cubicBezTo>
                      <a:pt x="6733" y="1024"/>
                      <a:pt x="6889" y="1164"/>
                      <a:pt x="7033" y="1315"/>
                    </a:cubicBezTo>
                    <a:cubicBezTo>
                      <a:pt x="7034" y="1316"/>
                      <a:pt x="7034" y="1317"/>
                      <a:pt x="7035" y="1318"/>
                    </a:cubicBezTo>
                    <a:cubicBezTo>
                      <a:pt x="7068" y="1353"/>
                      <a:pt x="7101" y="1389"/>
                      <a:pt x="7133" y="1425"/>
                    </a:cubicBezTo>
                    <a:cubicBezTo>
                      <a:pt x="7144" y="1408"/>
                      <a:pt x="7156" y="1392"/>
                      <a:pt x="7168" y="1376"/>
                    </a:cubicBezTo>
                    <a:cubicBezTo>
                      <a:pt x="7138" y="1341"/>
                      <a:pt x="7106" y="1307"/>
                      <a:pt x="7074" y="1273"/>
                    </a:cubicBezTo>
                    <a:cubicBezTo>
                      <a:pt x="7073" y="1272"/>
                      <a:pt x="7073" y="1272"/>
                      <a:pt x="7072" y="1271"/>
                    </a:cubicBezTo>
                    <a:cubicBezTo>
                      <a:pt x="6925" y="1117"/>
                      <a:pt x="6766" y="974"/>
                      <a:pt x="6597" y="845"/>
                    </a:cubicBezTo>
                    <a:cubicBezTo>
                      <a:pt x="6519" y="785"/>
                      <a:pt x="6438" y="727"/>
                      <a:pt x="6356" y="673"/>
                    </a:cubicBezTo>
                    <a:cubicBezTo>
                      <a:pt x="6273" y="619"/>
                      <a:pt x="6188" y="567"/>
                      <a:pt x="6102" y="519"/>
                    </a:cubicBezTo>
                    <a:cubicBezTo>
                      <a:pt x="6073" y="503"/>
                      <a:pt x="6044" y="487"/>
                      <a:pt x="6015" y="471"/>
                    </a:cubicBezTo>
                    <a:cubicBezTo>
                      <a:pt x="5994" y="460"/>
                      <a:pt x="5973" y="449"/>
                      <a:pt x="5951" y="439"/>
                    </a:cubicBezTo>
                    <a:moveTo>
                      <a:pt x="5274" y="169"/>
                    </a:moveTo>
                    <a:cubicBezTo>
                      <a:pt x="5176" y="208"/>
                      <a:pt x="5176" y="208"/>
                      <a:pt x="5176" y="208"/>
                    </a:cubicBezTo>
                    <a:cubicBezTo>
                      <a:pt x="5191" y="212"/>
                      <a:pt x="5205" y="216"/>
                      <a:pt x="5220" y="220"/>
                    </a:cubicBezTo>
                    <a:cubicBezTo>
                      <a:pt x="5252" y="229"/>
                      <a:pt x="5284" y="239"/>
                      <a:pt x="5315" y="248"/>
                    </a:cubicBezTo>
                    <a:cubicBezTo>
                      <a:pt x="5331" y="253"/>
                      <a:pt x="5347" y="258"/>
                      <a:pt x="5362" y="263"/>
                    </a:cubicBezTo>
                    <a:cubicBezTo>
                      <a:pt x="5390" y="272"/>
                      <a:pt x="5417" y="281"/>
                      <a:pt x="5444" y="291"/>
                    </a:cubicBezTo>
                    <a:cubicBezTo>
                      <a:pt x="5464" y="298"/>
                      <a:pt x="5483" y="305"/>
                      <a:pt x="5502" y="312"/>
                    </a:cubicBezTo>
                    <a:cubicBezTo>
                      <a:pt x="5518" y="317"/>
                      <a:pt x="5533" y="323"/>
                      <a:pt x="5549" y="329"/>
                    </a:cubicBezTo>
                    <a:cubicBezTo>
                      <a:pt x="5579" y="341"/>
                      <a:pt x="5610" y="353"/>
                      <a:pt x="5640" y="365"/>
                    </a:cubicBezTo>
                    <a:cubicBezTo>
                      <a:pt x="5666" y="376"/>
                      <a:pt x="5691" y="386"/>
                      <a:pt x="5717" y="397"/>
                    </a:cubicBezTo>
                    <a:cubicBezTo>
                      <a:pt x="5726" y="401"/>
                      <a:pt x="5735" y="405"/>
                      <a:pt x="5744" y="409"/>
                    </a:cubicBezTo>
                    <a:cubicBezTo>
                      <a:pt x="5749" y="411"/>
                      <a:pt x="5753" y="413"/>
                      <a:pt x="5758" y="415"/>
                    </a:cubicBezTo>
                    <a:cubicBezTo>
                      <a:pt x="5807" y="369"/>
                      <a:pt x="5807" y="369"/>
                      <a:pt x="5807" y="369"/>
                    </a:cubicBezTo>
                    <a:cubicBezTo>
                      <a:pt x="5791" y="362"/>
                      <a:pt x="5775" y="355"/>
                      <a:pt x="5760" y="348"/>
                    </a:cubicBezTo>
                    <a:cubicBezTo>
                      <a:pt x="5755" y="346"/>
                      <a:pt x="5750" y="344"/>
                      <a:pt x="5745" y="342"/>
                    </a:cubicBezTo>
                    <a:cubicBezTo>
                      <a:pt x="5697" y="387"/>
                      <a:pt x="5697" y="387"/>
                      <a:pt x="5697" y="387"/>
                    </a:cubicBezTo>
                    <a:cubicBezTo>
                      <a:pt x="5688" y="372"/>
                      <a:pt x="5684" y="355"/>
                      <a:pt x="5684" y="337"/>
                    </a:cubicBezTo>
                    <a:cubicBezTo>
                      <a:pt x="5684" y="316"/>
                      <a:pt x="5684" y="316"/>
                      <a:pt x="5684" y="316"/>
                    </a:cubicBezTo>
                    <a:cubicBezTo>
                      <a:pt x="5674" y="311"/>
                      <a:pt x="5664" y="307"/>
                      <a:pt x="5653" y="303"/>
                    </a:cubicBezTo>
                    <a:cubicBezTo>
                      <a:pt x="5623" y="290"/>
                      <a:pt x="5591" y="278"/>
                      <a:pt x="5560" y="266"/>
                    </a:cubicBezTo>
                    <a:cubicBezTo>
                      <a:pt x="5545" y="260"/>
                      <a:pt x="5529" y="254"/>
                      <a:pt x="5513" y="248"/>
                    </a:cubicBezTo>
                    <a:cubicBezTo>
                      <a:pt x="5493" y="241"/>
                      <a:pt x="5474" y="234"/>
                      <a:pt x="5454" y="227"/>
                    </a:cubicBezTo>
                    <a:cubicBezTo>
                      <a:pt x="5426" y="218"/>
                      <a:pt x="5398" y="208"/>
                      <a:pt x="5371" y="199"/>
                    </a:cubicBezTo>
                    <a:cubicBezTo>
                      <a:pt x="5355" y="194"/>
                      <a:pt x="5339" y="189"/>
                      <a:pt x="5322" y="184"/>
                    </a:cubicBezTo>
                    <a:cubicBezTo>
                      <a:pt x="5306" y="179"/>
                      <a:pt x="5290" y="174"/>
                      <a:pt x="5274" y="169"/>
                    </a:cubicBezTo>
                    <a:moveTo>
                      <a:pt x="4170" y="0"/>
                    </a:moveTo>
                    <a:cubicBezTo>
                      <a:pt x="4172" y="5"/>
                      <a:pt x="4173" y="10"/>
                      <a:pt x="4173" y="16"/>
                    </a:cubicBezTo>
                    <a:cubicBezTo>
                      <a:pt x="4173" y="35"/>
                      <a:pt x="4158" y="51"/>
                      <a:pt x="4138" y="51"/>
                    </a:cubicBezTo>
                    <a:cubicBezTo>
                      <a:pt x="3797" y="51"/>
                      <a:pt x="3797" y="51"/>
                      <a:pt x="3797" y="51"/>
                    </a:cubicBezTo>
                    <a:cubicBezTo>
                      <a:pt x="3777" y="51"/>
                      <a:pt x="3762" y="35"/>
                      <a:pt x="3762" y="16"/>
                    </a:cubicBezTo>
                    <a:cubicBezTo>
                      <a:pt x="3762" y="15"/>
                      <a:pt x="3762" y="14"/>
                      <a:pt x="3762" y="13"/>
                    </a:cubicBezTo>
                    <a:cubicBezTo>
                      <a:pt x="3752" y="14"/>
                      <a:pt x="3743" y="15"/>
                      <a:pt x="3734" y="16"/>
                    </a:cubicBezTo>
                    <a:cubicBezTo>
                      <a:pt x="3717" y="17"/>
                      <a:pt x="3699" y="19"/>
                      <a:pt x="3682" y="21"/>
                    </a:cubicBezTo>
                    <a:cubicBezTo>
                      <a:pt x="3648" y="24"/>
                      <a:pt x="3613" y="28"/>
                      <a:pt x="3579" y="32"/>
                    </a:cubicBezTo>
                    <a:cubicBezTo>
                      <a:pt x="3528" y="39"/>
                      <a:pt x="3477" y="46"/>
                      <a:pt x="3426" y="55"/>
                    </a:cubicBezTo>
                    <a:cubicBezTo>
                      <a:pt x="3392" y="60"/>
                      <a:pt x="3358" y="66"/>
                      <a:pt x="3325" y="73"/>
                    </a:cubicBezTo>
                    <a:cubicBezTo>
                      <a:pt x="3291" y="79"/>
                      <a:pt x="3258" y="86"/>
                      <a:pt x="3225" y="93"/>
                    </a:cubicBezTo>
                    <a:cubicBezTo>
                      <a:pt x="3142" y="111"/>
                      <a:pt x="3059" y="132"/>
                      <a:pt x="2978" y="155"/>
                    </a:cubicBezTo>
                    <a:cubicBezTo>
                      <a:pt x="2946" y="164"/>
                      <a:pt x="2913" y="174"/>
                      <a:pt x="2881" y="184"/>
                    </a:cubicBezTo>
                    <a:cubicBezTo>
                      <a:pt x="2865" y="189"/>
                      <a:pt x="2849" y="194"/>
                      <a:pt x="2833" y="199"/>
                    </a:cubicBezTo>
                    <a:cubicBezTo>
                      <a:pt x="2805" y="208"/>
                      <a:pt x="2778" y="218"/>
                      <a:pt x="2750" y="227"/>
                    </a:cubicBezTo>
                    <a:cubicBezTo>
                      <a:pt x="2730" y="234"/>
                      <a:pt x="2710" y="241"/>
                      <a:pt x="2690" y="248"/>
                    </a:cubicBezTo>
                    <a:cubicBezTo>
                      <a:pt x="2675" y="254"/>
                      <a:pt x="2659" y="260"/>
                      <a:pt x="2644" y="266"/>
                    </a:cubicBezTo>
                    <a:cubicBezTo>
                      <a:pt x="2612" y="278"/>
                      <a:pt x="2581" y="290"/>
                      <a:pt x="2550" y="303"/>
                    </a:cubicBezTo>
                    <a:cubicBezTo>
                      <a:pt x="2524" y="313"/>
                      <a:pt x="2498" y="325"/>
                      <a:pt x="2472" y="336"/>
                    </a:cubicBezTo>
                    <a:cubicBezTo>
                      <a:pt x="2463" y="340"/>
                      <a:pt x="2453" y="344"/>
                      <a:pt x="2444" y="348"/>
                    </a:cubicBezTo>
                    <a:cubicBezTo>
                      <a:pt x="2408" y="364"/>
                      <a:pt x="2372" y="380"/>
                      <a:pt x="2337" y="397"/>
                    </a:cubicBezTo>
                    <a:cubicBezTo>
                      <a:pt x="2317" y="407"/>
                      <a:pt x="2297" y="416"/>
                      <a:pt x="2278" y="426"/>
                    </a:cubicBezTo>
                    <a:cubicBezTo>
                      <a:pt x="2248" y="441"/>
                      <a:pt x="2218" y="456"/>
                      <a:pt x="2189" y="471"/>
                    </a:cubicBezTo>
                    <a:cubicBezTo>
                      <a:pt x="2160" y="487"/>
                      <a:pt x="2131" y="503"/>
                      <a:pt x="2102" y="519"/>
                    </a:cubicBezTo>
                    <a:cubicBezTo>
                      <a:pt x="2015" y="567"/>
                      <a:pt x="1931" y="619"/>
                      <a:pt x="1848" y="673"/>
                    </a:cubicBezTo>
                    <a:cubicBezTo>
                      <a:pt x="1765" y="727"/>
                      <a:pt x="1685" y="785"/>
                      <a:pt x="1607" y="845"/>
                    </a:cubicBezTo>
                    <a:cubicBezTo>
                      <a:pt x="1522" y="910"/>
                      <a:pt x="1440" y="978"/>
                      <a:pt x="1360" y="1049"/>
                    </a:cubicBezTo>
                    <a:cubicBezTo>
                      <a:pt x="1337" y="1138"/>
                      <a:pt x="1290" y="1219"/>
                      <a:pt x="1225" y="1290"/>
                    </a:cubicBezTo>
                    <a:cubicBezTo>
                      <a:pt x="1363" y="1149"/>
                      <a:pt x="1510" y="1017"/>
                      <a:pt x="1667" y="897"/>
                    </a:cubicBezTo>
                    <a:cubicBezTo>
                      <a:pt x="1744" y="838"/>
                      <a:pt x="1823" y="782"/>
                      <a:pt x="1904" y="728"/>
                    </a:cubicBezTo>
                    <a:cubicBezTo>
                      <a:pt x="1985" y="675"/>
                      <a:pt x="2068" y="625"/>
                      <a:pt x="2153" y="577"/>
                    </a:cubicBezTo>
                    <a:cubicBezTo>
                      <a:pt x="2182" y="561"/>
                      <a:pt x="2210" y="546"/>
                      <a:pt x="2239" y="531"/>
                    </a:cubicBezTo>
                    <a:cubicBezTo>
                      <a:pt x="2268" y="515"/>
                      <a:pt x="2297" y="501"/>
                      <a:pt x="2326" y="486"/>
                    </a:cubicBezTo>
                    <a:cubicBezTo>
                      <a:pt x="2345" y="476"/>
                      <a:pt x="2364" y="467"/>
                      <a:pt x="2384" y="458"/>
                    </a:cubicBezTo>
                    <a:cubicBezTo>
                      <a:pt x="2419" y="441"/>
                      <a:pt x="2454" y="425"/>
                      <a:pt x="2489" y="409"/>
                    </a:cubicBezTo>
                    <a:cubicBezTo>
                      <a:pt x="2498" y="405"/>
                      <a:pt x="2508" y="401"/>
                      <a:pt x="2517" y="397"/>
                    </a:cubicBezTo>
                    <a:cubicBezTo>
                      <a:pt x="2542" y="386"/>
                      <a:pt x="2568" y="376"/>
                      <a:pt x="2593" y="365"/>
                    </a:cubicBezTo>
                    <a:cubicBezTo>
                      <a:pt x="2624" y="353"/>
                      <a:pt x="2654" y="341"/>
                      <a:pt x="2685" y="329"/>
                    </a:cubicBezTo>
                    <a:cubicBezTo>
                      <a:pt x="2700" y="323"/>
                      <a:pt x="2716" y="317"/>
                      <a:pt x="2731" y="312"/>
                    </a:cubicBezTo>
                    <a:cubicBezTo>
                      <a:pt x="2751" y="305"/>
                      <a:pt x="2770" y="298"/>
                      <a:pt x="2790" y="291"/>
                    </a:cubicBezTo>
                    <a:cubicBezTo>
                      <a:pt x="2817" y="281"/>
                      <a:pt x="2844" y="272"/>
                      <a:pt x="2871" y="263"/>
                    </a:cubicBezTo>
                    <a:cubicBezTo>
                      <a:pt x="2887" y="258"/>
                      <a:pt x="2903" y="253"/>
                      <a:pt x="2918" y="248"/>
                    </a:cubicBezTo>
                    <a:cubicBezTo>
                      <a:pt x="2950" y="239"/>
                      <a:pt x="2982" y="229"/>
                      <a:pt x="3014" y="220"/>
                    </a:cubicBezTo>
                    <a:cubicBezTo>
                      <a:pt x="3093" y="197"/>
                      <a:pt x="3174" y="177"/>
                      <a:pt x="3256" y="159"/>
                    </a:cubicBezTo>
                    <a:cubicBezTo>
                      <a:pt x="3288" y="152"/>
                      <a:pt x="3321" y="146"/>
                      <a:pt x="3354" y="139"/>
                    </a:cubicBezTo>
                    <a:cubicBezTo>
                      <a:pt x="3387" y="133"/>
                      <a:pt x="3420" y="127"/>
                      <a:pt x="3453" y="122"/>
                    </a:cubicBezTo>
                    <a:cubicBezTo>
                      <a:pt x="3503" y="113"/>
                      <a:pt x="3553" y="106"/>
                      <a:pt x="3604" y="100"/>
                    </a:cubicBezTo>
                    <a:cubicBezTo>
                      <a:pt x="3637" y="95"/>
                      <a:pt x="3671" y="91"/>
                      <a:pt x="3705" y="88"/>
                    </a:cubicBezTo>
                    <a:cubicBezTo>
                      <a:pt x="3722" y="86"/>
                      <a:pt x="3739" y="85"/>
                      <a:pt x="3756" y="83"/>
                    </a:cubicBezTo>
                    <a:cubicBezTo>
                      <a:pt x="3790" y="80"/>
                      <a:pt x="3824" y="78"/>
                      <a:pt x="3858" y="75"/>
                    </a:cubicBezTo>
                    <a:cubicBezTo>
                      <a:pt x="3944" y="70"/>
                      <a:pt x="4030" y="67"/>
                      <a:pt x="4117" y="67"/>
                    </a:cubicBezTo>
                    <a:cubicBezTo>
                      <a:pt x="4204" y="67"/>
                      <a:pt x="4290" y="70"/>
                      <a:pt x="4376" y="75"/>
                    </a:cubicBezTo>
                    <a:cubicBezTo>
                      <a:pt x="4410" y="78"/>
                      <a:pt x="4444" y="80"/>
                      <a:pt x="4478" y="83"/>
                    </a:cubicBezTo>
                    <a:cubicBezTo>
                      <a:pt x="4495" y="85"/>
                      <a:pt x="4512" y="86"/>
                      <a:pt x="4529" y="88"/>
                    </a:cubicBezTo>
                    <a:cubicBezTo>
                      <a:pt x="4563" y="91"/>
                      <a:pt x="4596" y="95"/>
                      <a:pt x="4630" y="100"/>
                    </a:cubicBezTo>
                    <a:cubicBezTo>
                      <a:pt x="4680" y="106"/>
                      <a:pt x="4731" y="113"/>
                      <a:pt x="4780" y="122"/>
                    </a:cubicBezTo>
                    <a:cubicBezTo>
                      <a:pt x="4797" y="124"/>
                      <a:pt x="4813" y="127"/>
                      <a:pt x="4830" y="130"/>
                    </a:cubicBezTo>
                    <a:cubicBezTo>
                      <a:pt x="4802" y="59"/>
                      <a:pt x="4802" y="59"/>
                      <a:pt x="4802" y="59"/>
                    </a:cubicBezTo>
                    <a:cubicBezTo>
                      <a:pt x="4794" y="57"/>
                      <a:pt x="4786" y="56"/>
                      <a:pt x="4778" y="55"/>
                    </a:cubicBezTo>
                    <a:cubicBezTo>
                      <a:pt x="4727" y="46"/>
                      <a:pt x="4676" y="39"/>
                      <a:pt x="4625" y="32"/>
                    </a:cubicBezTo>
                    <a:cubicBezTo>
                      <a:pt x="4590" y="28"/>
                      <a:pt x="4556" y="24"/>
                      <a:pt x="4522" y="21"/>
                    </a:cubicBezTo>
                    <a:cubicBezTo>
                      <a:pt x="4504" y="19"/>
                      <a:pt x="4487" y="17"/>
                      <a:pt x="4470" y="16"/>
                    </a:cubicBezTo>
                    <a:cubicBezTo>
                      <a:pt x="4435" y="13"/>
                      <a:pt x="4400" y="10"/>
                      <a:pt x="4365" y="8"/>
                    </a:cubicBezTo>
                    <a:cubicBezTo>
                      <a:pt x="4301" y="4"/>
                      <a:pt x="4235" y="1"/>
                      <a:pt x="4170" y="0"/>
                    </a:cubicBezTo>
                  </a:path>
                </a:pathLst>
              </a:custGeom>
              <a:solidFill>
                <a:srgbClr val="CFCF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27" name="Freeform 511">
                <a:extLst>
                  <a:ext uri="{FF2B5EF4-FFF2-40B4-BE49-F238E27FC236}">
                    <a16:creationId xmlns:a16="http://schemas.microsoft.com/office/drawing/2014/main" id="{1E4BC2AB-1576-18C9-AA97-AB3F86329B92}"/>
                  </a:ext>
                </a:extLst>
              </p:cNvPr>
              <p:cNvSpPr>
                <a:spLocks noEditPoints="1"/>
              </p:cNvSpPr>
              <p:nvPr/>
            </p:nvSpPr>
            <p:spPr bwMode="auto">
              <a:xfrm>
                <a:off x="4235158" y="4970402"/>
                <a:ext cx="118806" cy="146708"/>
              </a:xfrm>
              <a:custGeom>
                <a:avLst/>
                <a:gdLst>
                  <a:gd name="T0" fmla="*/ 111 w 374"/>
                  <a:gd name="T1" fmla="*/ 423 h 461"/>
                  <a:gd name="T2" fmla="*/ 29 w 374"/>
                  <a:gd name="T3" fmla="*/ 423 h 461"/>
                  <a:gd name="T4" fmla="*/ 0 w 374"/>
                  <a:gd name="T5" fmla="*/ 461 h 461"/>
                  <a:gd name="T6" fmla="*/ 83 w 374"/>
                  <a:gd name="T7" fmla="*/ 461 h 461"/>
                  <a:gd name="T8" fmla="*/ 111 w 374"/>
                  <a:gd name="T9" fmla="*/ 423 h 461"/>
                  <a:gd name="T10" fmla="*/ 374 w 374"/>
                  <a:gd name="T11" fmla="*/ 0 h 461"/>
                  <a:gd name="T12" fmla="*/ 300 w 374"/>
                  <a:gd name="T13" fmla="*/ 0 h 461"/>
                  <a:gd name="T14" fmla="*/ 280 w 374"/>
                  <a:gd name="T15" fmla="*/ 36 h 461"/>
                  <a:gd name="T16" fmla="*/ 355 w 374"/>
                  <a:gd name="T17" fmla="*/ 36 h 461"/>
                  <a:gd name="T18" fmla="*/ 374 w 374"/>
                  <a:gd name="T19"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4" h="461">
                    <a:moveTo>
                      <a:pt x="111" y="423"/>
                    </a:moveTo>
                    <a:cubicBezTo>
                      <a:pt x="29" y="423"/>
                      <a:pt x="29" y="423"/>
                      <a:pt x="29" y="423"/>
                    </a:cubicBezTo>
                    <a:cubicBezTo>
                      <a:pt x="19" y="436"/>
                      <a:pt x="10" y="449"/>
                      <a:pt x="0" y="461"/>
                    </a:cubicBezTo>
                    <a:cubicBezTo>
                      <a:pt x="83" y="461"/>
                      <a:pt x="83" y="461"/>
                      <a:pt x="83" y="461"/>
                    </a:cubicBezTo>
                    <a:cubicBezTo>
                      <a:pt x="93" y="449"/>
                      <a:pt x="102" y="436"/>
                      <a:pt x="111" y="423"/>
                    </a:cubicBezTo>
                    <a:moveTo>
                      <a:pt x="374" y="0"/>
                    </a:moveTo>
                    <a:cubicBezTo>
                      <a:pt x="300" y="0"/>
                      <a:pt x="300" y="0"/>
                      <a:pt x="300" y="0"/>
                    </a:cubicBezTo>
                    <a:cubicBezTo>
                      <a:pt x="293" y="12"/>
                      <a:pt x="287" y="24"/>
                      <a:pt x="280" y="36"/>
                    </a:cubicBezTo>
                    <a:cubicBezTo>
                      <a:pt x="355" y="36"/>
                      <a:pt x="355" y="36"/>
                      <a:pt x="355" y="36"/>
                    </a:cubicBezTo>
                    <a:cubicBezTo>
                      <a:pt x="361" y="24"/>
                      <a:pt x="368" y="12"/>
                      <a:pt x="374" y="0"/>
                    </a:cubicBezTo>
                  </a:path>
                </a:pathLst>
              </a:custGeom>
              <a:solidFill>
                <a:srgbClr val="8CB2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28" name="Freeform 522">
                <a:extLst>
                  <a:ext uri="{FF2B5EF4-FFF2-40B4-BE49-F238E27FC236}">
                    <a16:creationId xmlns:a16="http://schemas.microsoft.com/office/drawing/2014/main" id="{C0743D6A-CC18-5663-7ED7-9DAF284AC786}"/>
                  </a:ext>
                </a:extLst>
              </p:cNvPr>
              <p:cNvSpPr/>
              <p:nvPr/>
            </p:nvSpPr>
            <p:spPr bwMode="auto">
              <a:xfrm>
                <a:off x="3707731" y="3147808"/>
                <a:ext cx="19801" cy="22502"/>
              </a:xfrm>
              <a:custGeom>
                <a:avLst/>
                <a:gdLst>
                  <a:gd name="T0" fmla="*/ 0 w 61"/>
                  <a:gd name="T1" fmla="*/ 0 h 71"/>
                  <a:gd name="T2" fmla="*/ 0 w 61"/>
                  <a:gd name="T3" fmla="*/ 21 h 71"/>
                  <a:gd name="T4" fmla="*/ 13 w 61"/>
                  <a:gd name="T5" fmla="*/ 71 h 71"/>
                  <a:gd name="T6" fmla="*/ 61 w 61"/>
                  <a:gd name="T7" fmla="*/ 26 h 71"/>
                  <a:gd name="T8" fmla="*/ 48 w 61"/>
                  <a:gd name="T9" fmla="*/ 20 h 71"/>
                  <a:gd name="T10" fmla="*/ 0 w 61"/>
                  <a:gd name="T11" fmla="*/ 0 h 71"/>
                </a:gdLst>
                <a:ahLst/>
                <a:cxnLst>
                  <a:cxn ang="0">
                    <a:pos x="T0" y="T1"/>
                  </a:cxn>
                  <a:cxn ang="0">
                    <a:pos x="T2" y="T3"/>
                  </a:cxn>
                  <a:cxn ang="0">
                    <a:pos x="T4" y="T5"/>
                  </a:cxn>
                  <a:cxn ang="0">
                    <a:pos x="T6" y="T7"/>
                  </a:cxn>
                  <a:cxn ang="0">
                    <a:pos x="T8" y="T9"/>
                  </a:cxn>
                  <a:cxn ang="0">
                    <a:pos x="T10" y="T11"/>
                  </a:cxn>
                </a:cxnLst>
                <a:rect l="0" t="0" r="r" b="b"/>
                <a:pathLst>
                  <a:path w="61" h="71">
                    <a:moveTo>
                      <a:pt x="0" y="0"/>
                    </a:moveTo>
                    <a:cubicBezTo>
                      <a:pt x="0" y="21"/>
                      <a:pt x="0" y="21"/>
                      <a:pt x="0" y="21"/>
                    </a:cubicBezTo>
                    <a:cubicBezTo>
                      <a:pt x="0" y="39"/>
                      <a:pt x="4" y="56"/>
                      <a:pt x="13" y="71"/>
                    </a:cubicBezTo>
                    <a:cubicBezTo>
                      <a:pt x="61" y="26"/>
                      <a:pt x="61" y="26"/>
                      <a:pt x="61" y="26"/>
                    </a:cubicBezTo>
                    <a:cubicBezTo>
                      <a:pt x="57" y="24"/>
                      <a:pt x="52" y="22"/>
                      <a:pt x="48" y="20"/>
                    </a:cubicBezTo>
                    <a:cubicBezTo>
                      <a:pt x="32" y="13"/>
                      <a:pt x="16" y="6"/>
                      <a:pt x="0" y="0"/>
                    </a:cubicBezTo>
                  </a:path>
                </a:pathLst>
              </a:custGeom>
              <a:solidFill>
                <a:srgbClr val="8CB2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29" name="Freeform 523">
                <a:extLst>
                  <a:ext uri="{FF2B5EF4-FFF2-40B4-BE49-F238E27FC236}">
                    <a16:creationId xmlns:a16="http://schemas.microsoft.com/office/drawing/2014/main" id="{EA26DF87-9EC0-72D1-CC57-21A41F98D225}"/>
                  </a:ext>
                </a:extLst>
              </p:cNvPr>
              <p:cNvSpPr/>
              <p:nvPr/>
            </p:nvSpPr>
            <p:spPr bwMode="auto">
              <a:xfrm>
                <a:off x="3732032" y="3164909"/>
                <a:ext cx="61204" cy="22502"/>
              </a:xfrm>
              <a:custGeom>
                <a:avLst/>
                <a:gdLst>
                  <a:gd name="T0" fmla="*/ 49 w 193"/>
                  <a:gd name="T1" fmla="*/ 0 h 70"/>
                  <a:gd name="T2" fmla="*/ 0 w 193"/>
                  <a:gd name="T3" fmla="*/ 46 h 70"/>
                  <a:gd name="T4" fmla="*/ 51 w 193"/>
                  <a:gd name="T5" fmla="*/ 70 h 70"/>
                  <a:gd name="T6" fmla="*/ 193 w 193"/>
                  <a:gd name="T7" fmla="*/ 70 h 70"/>
                  <a:gd name="T8" fmla="*/ 168 w 193"/>
                  <a:gd name="T9" fmla="*/ 57 h 70"/>
                  <a:gd name="T10" fmla="*/ 109 w 193"/>
                  <a:gd name="T11" fmla="*/ 28 h 70"/>
                  <a:gd name="T12" fmla="*/ 49 w 193"/>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193" h="70">
                    <a:moveTo>
                      <a:pt x="49" y="0"/>
                    </a:moveTo>
                    <a:cubicBezTo>
                      <a:pt x="0" y="46"/>
                      <a:pt x="0" y="46"/>
                      <a:pt x="0" y="46"/>
                    </a:cubicBezTo>
                    <a:cubicBezTo>
                      <a:pt x="17" y="54"/>
                      <a:pt x="34" y="62"/>
                      <a:pt x="51" y="70"/>
                    </a:cubicBezTo>
                    <a:cubicBezTo>
                      <a:pt x="193" y="70"/>
                      <a:pt x="193" y="70"/>
                      <a:pt x="193" y="70"/>
                    </a:cubicBezTo>
                    <a:cubicBezTo>
                      <a:pt x="185" y="65"/>
                      <a:pt x="177" y="61"/>
                      <a:pt x="168" y="57"/>
                    </a:cubicBezTo>
                    <a:cubicBezTo>
                      <a:pt x="149" y="47"/>
                      <a:pt x="129" y="38"/>
                      <a:pt x="109" y="28"/>
                    </a:cubicBezTo>
                    <a:cubicBezTo>
                      <a:pt x="89" y="19"/>
                      <a:pt x="69" y="9"/>
                      <a:pt x="49" y="0"/>
                    </a:cubicBezTo>
                  </a:path>
                </a:pathLst>
              </a:custGeom>
              <a:solidFill>
                <a:srgbClr val="8CB2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30" name="Freeform 532">
                <a:extLst>
                  <a:ext uri="{FF2B5EF4-FFF2-40B4-BE49-F238E27FC236}">
                    <a16:creationId xmlns:a16="http://schemas.microsoft.com/office/drawing/2014/main" id="{F59DFAED-5471-8EA7-3CA4-9F0BCDF4ED28}"/>
                  </a:ext>
                </a:extLst>
              </p:cNvPr>
              <p:cNvSpPr/>
              <p:nvPr/>
            </p:nvSpPr>
            <p:spPr bwMode="auto">
              <a:xfrm>
                <a:off x="1928340" y="3068604"/>
                <a:ext cx="2563332" cy="2559731"/>
              </a:xfrm>
              <a:custGeom>
                <a:avLst/>
                <a:gdLst>
                  <a:gd name="T0" fmla="*/ 8059 w 8060"/>
                  <a:gd name="T1" fmla="*/ 4082 h 8060"/>
                  <a:gd name="T2" fmla="*/ 5462 w 8060"/>
                  <a:gd name="T3" fmla="*/ 7798 h 8060"/>
                  <a:gd name="T4" fmla="*/ 5275 w 8060"/>
                  <a:gd name="T5" fmla="*/ 7864 h 8060"/>
                  <a:gd name="T6" fmla="*/ 4940 w 8060"/>
                  <a:gd name="T7" fmla="*/ 7957 h 8060"/>
                  <a:gd name="T8" fmla="*/ 4593 w 8060"/>
                  <a:gd name="T9" fmla="*/ 8021 h 8060"/>
                  <a:gd name="T10" fmla="*/ 4442 w 8060"/>
                  <a:gd name="T11" fmla="*/ 8039 h 8060"/>
                  <a:gd name="T12" fmla="*/ 4289 w 8060"/>
                  <a:gd name="T13" fmla="*/ 8052 h 8060"/>
                  <a:gd name="T14" fmla="*/ 3771 w 8060"/>
                  <a:gd name="T15" fmla="*/ 8052 h 8060"/>
                  <a:gd name="T16" fmla="*/ 3618 w 8060"/>
                  <a:gd name="T17" fmla="*/ 8039 h 8060"/>
                  <a:gd name="T18" fmla="*/ 3466 w 8060"/>
                  <a:gd name="T19" fmla="*/ 8021 h 8060"/>
                  <a:gd name="T20" fmla="*/ 3120 w 8060"/>
                  <a:gd name="T21" fmla="*/ 7957 h 8060"/>
                  <a:gd name="T22" fmla="*/ 2784 w 8060"/>
                  <a:gd name="T23" fmla="*/ 7864 h 8060"/>
                  <a:gd name="T24" fmla="*/ 2598 w 8060"/>
                  <a:gd name="T25" fmla="*/ 7798 h 8060"/>
                  <a:gd name="T26" fmla="*/ 1 w 8060"/>
                  <a:gd name="T27" fmla="*/ 4108 h 8060"/>
                  <a:gd name="T28" fmla="*/ 0 w 8060"/>
                  <a:gd name="T29" fmla="*/ 4063 h 8060"/>
                  <a:gd name="T30" fmla="*/ 2 w 8060"/>
                  <a:gd name="T31" fmla="*/ 3887 h 8060"/>
                  <a:gd name="T32" fmla="*/ 5 w 8060"/>
                  <a:gd name="T33" fmla="*/ 3823 h 8060"/>
                  <a:gd name="T34" fmla="*/ 16 w 8060"/>
                  <a:gd name="T35" fmla="*/ 3669 h 8060"/>
                  <a:gd name="T36" fmla="*/ 39 w 8060"/>
                  <a:gd name="T37" fmla="*/ 3466 h 8060"/>
                  <a:gd name="T38" fmla="*/ 499 w 8060"/>
                  <a:gd name="T39" fmla="*/ 2086 h 8060"/>
                  <a:gd name="T40" fmla="*/ 793 w 8060"/>
                  <a:gd name="T41" fmla="*/ 1629 h 8060"/>
                  <a:gd name="T42" fmla="*/ 1112 w 8060"/>
                  <a:gd name="T43" fmla="*/ 1251 h 8060"/>
                  <a:gd name="T44" fmla="*/ 1580 w 8060"/>
                  <a:gd name="T45" fmla="*/ 830 h 8060"/>
                  <a:gd name="T46" fmla="*/ 2066 w 8060"/>
                  <a:gd name="T47" fmla="*/ 510 h 8060"/>
                  <a:gd name="T48" fmla="*/ 2239 w 8060"/>
                  <a:gd name="T49" fmla="*/ 419 h 8060"/>
                  <a:gd name="T50" fmla="*/ 2402 w 8060"/>
                  <a:gd name="T51" fmla="*/ 342 h 8060"/>
                  <a:gd name="T52" fmla="*/ 2506 w 8060"/>
                  <a:gd name="T53" fmla="*/ 298 h 8060"/>
                  <a:gd name="T54" fmla="*/ 2644 w 8060"/>
                  <a:gd name="T55" fmla="*/ 245 h 8060"/>
                  <a:gd name="T56" fmla="*/ 2784 w 8060"/>
                  <a:gd name="T57" fmla="*/ 196 h 8060"/>
                  <a:gd name="T58" fmla="*/ 2927 w 8060"/>
                  <a:gd name="T59" fmla="*/ 153 h 8060"/>
                  <a:gd name="T60" fmla="*/ 3267 w 8060"/>
                  <a:gd name="T61" fmla="*/ 72 h 8060"/>
                  <a:gd name="T62" fmla="*/ 3517 w 8060"/>
                  <a:gd name="T63" fmla="*/ 33 h 8060"/>
                  <a:gd name="T64" fmla="*/ 3669 w 8060"/>
                  <a:gd name="T65" fmla="*/ 16 h 8060"/>
                  <a:gd name="T66" fmla="*/ 4030 w 8060"/>
                  <a:gd name="T67" fmla="*/ 0 h 8060"/>
                  <a:gd name="T68" fmla="*/ 4391 w 8060"/>
                  <a:gd name="T69" fmla="*/ 16 h 8060"/>
                  <a:gd name="T70" fmla="*/ 4543 w 8060"/>
                  <a:gd name="T71" fmla="*/ 33 h 8060"/>
                  <a:gd name="T72" fmla="*/ 4793 w 8060"/>
                  <a:gd name="T73" fmla="*/ 72 h 8060"/>
                  <a:gd name="T74" fmla="*/ 5133 w 8060"/>
                  <a:gd name="T75" fmla="*/ 153 h 8060"/>
                  <a:gd name="T76" fmla="*/ 5275 w 8060"/>
                  <a:gd name="T77" fmla="*/ 196 h 8060"/>
                  <a:gd name="T78" fmla="*/ 5415 w 8060"/>
                  <a:gd name="T79" fmla="*/ 245 h 8060"/>
                  <a:gd name="T80" fmla="*/ 5553 w 8060"/>
                  <a:gd name="T81" fmla="*/ 298 h 8060"/>
                  <a:gd name="T82" fmla="*/ 5657 w 8060"/>
                  <a:gd name="T83" fmla="*/ 342 h 8060"/>
                  <a:gd name="T84" fmla="*/ 5821 w 8060"/>
                  <a:gd name="T85" fmla="*/ 419 h 8060"/>
                  <a:gd name="T86" fmla="*/ 5993 w 8060"/>
                  <a:gd name="T87" fmla="*/ 510 h 8060"/>
                  <a:gd name="T88" fmla="*/ 6480 w 8060"/>
                  <a:gd name="T89" fmla="*/ 830 h 8060"/>
                  <a:gd name="T90" fmla="*/ 6948 w 8060"/>
                  <a:gd name="T91" fmla="*/ 1251 h 8060"/>
                  <a:gd name="T92" fmla="*/ 7267 w 8060"/>
                  <a:gd name="T93" fmla="*/ 1629 h 8060"/>
                  <a:gd name="T94" fmla="*/ 7560 w 8060"/>
                  <a:gd name="T95" fmla="*/ 2086 h 8060"/>
                  <a:gd name="T96" fmla="*/ 8021 w 8060"/>
                  <a:gd name="T97" fmla="*/ 3467 h 8060"/>
                  <a:gd name="T98" fmla="*/ 8044 w 8060"/>
                  <a:gd name="T99" fmla="*/ 3669 h 8060"/>
                  <a:gd name="T100" fmla="*/ 8054 w 8060"/>
                  <a:gd name="T101" fmla="*/ 3823 h 8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0" h="8060">
                    <a:moveTo>
                      <a:pt x="8060" y="4030"/>
                    </a:moveTo>
                    <a:cubicBezTo>
                      <a:pt x="8060" y="4047"/>
                      <a:pt x="8060" y="4065"/>
                      <a:pt x="8059" y="4082"/>
                    </a:cubicBezTo>
                    <a:cubicBezTo>
                      <a:pt x="8059" y="4134"/>
                      <a:pt x="8057" y="4186"/>
                      <a:pt x="8054" y="4237"/>
                    </a:cubicBezTo>
                    <a:cubicBezTo>
                      <a:pt x="7972" y="5869"/>
                      <a:pt x="6919" y="7244"/>
                      <a:pt x="5462" y="7798"/>
                    </a:cubicBezTo>
                    <a:cubicBezTo>
                      <a:pt x="5446" y="7804"/>
                      <a:pt x="5431" y="7810"/>
                      <a:pt x="5415" y="7815"/>
                    </a:cubicBezTo>
                    <a:cubicBezTo>
                      <a:pt x="5369" y="7832"/>
                      <a:pt x="5322" y="7849"/>
                      <a:pt x="5275" y="7864"/>
                    </a:cubicBezTo>
                    <a:cubicBezTo>
                      <a:pt x="5260" y="7869"/>
                      <a:pt x="5244" y="7874"/>
                      <a:pt x="5228" y="7879"/>
                    </a:cubicBezTo>
                    <a:cubicBezTo>
                      <a:pt x="5134" y="7908"/>
                      <a:pt x="5037" y="7934"/>
                      <a:pt x="4940" y="7957"/>
                    </a:cubicBezTo>
                    <a:cubicBezTo>
                      <a:pt x="4907" y="7964"/>
                      <a:pt x="4875" y="7971"/>
                      <a:pt x="4842" y="7978"/>
                    </a:cubicBezTo>
                    <a:cubicBezTo>
                      <a:pt x="4760" y="7995"/>
                      <a:pt x="4677" y="8009"/>
                      <a:pt x="4593" y="8021"/>
                    </a:cubicBezTo>
                    <a:cubicBezTo>
                      <a:pt x="4577" y="8023"/>
                      <a:pt x="4560" y="8025"/>
                      <a:pt x="4543" y="8028"/>
                    </a:cubicBezTo>
                    <a:cubicBezTo>
                      <a:pt x="4509" y="8032"/>
                      <a:pt x="4476" y="8036"/>
                      <a:pt x="4442" y="8039"/>
                    </a:cubicBezTo>
                    <a:cubicBezTo>
                      <a:pt x="4425" y="8041"/>
                      <a:pt x="4408" y="8043"/>
                      <a:pt x="4391" y="8044"/>
                    </a:cubicBezTo>
                    <a:cubicBezTo>
                      <a:pt x="4357" y="8047"/>
                      <a:pt x="4323" y="8050"/>
                      <a:pt x="4289" y="8052"/>
                    </a:cubicBezTo>
                    <a:cubicBezTo>
                      <a:pt x="4203" y="8057"/>
                      <a:pt x="4117" y="8060"/>
                      <a:pt x="4030" y="8060"/>
                    </a:cubicBezTo>
                    <a:cubicBezTo>
                      <a:pt x="3943" y="8060"/>
                      <a:pt x="3857" y="8057"/>
                      <a:pt x="3771" y="8052"/>
                    </a:cubicBezTo>
                    <a:cubicBezTo>
                      <a:pt x="3737" y="8050"/>
                      <a:pt x="3703" y="8047"/>
                      <a:pt x="3669" y="8044"/>
                    </a:cubicBezTo>
                    <a:cubicBezTo>
                      <a:pt x="3652" y="8043"/>
                      <a:pt x="3635" y="8041"/>
                      <a:pt x="3618" y="8039"/>
                    </a:cubicBezTo>
                    <a:cubicBezTo>
                      <a:pt x="3584" y="8036"/>
                      <a:pt x="3550" y="8032"/>
                      <a:pt x="3517" y="8028"/>
                    </a:cubicBezTo>
                    <a:cubicBezTo>
                      <a:pt x="3500" y="8025"/>
                      <a:pt x="3483" y="8023"/>
                      <a:pt x="3466" y="8021"/>
                    </a:cubicBezTo>
                    <a:cubicBezTo>
                      <a:pt x="3383" y="8009"/>
                      <a:pt x="3300" y="7995"/>
                      <a:pt x="3218" y="7978"/>
                    </a:cubicBezTo>
                    <a:cubicBezTo>
                      <a:pt x="3185" y="7971"/>
                      <a:pt x="3152" y="7964"/>
                      <a:pt x="3120" y="7957"/>
                    </a:cubicBezTo>
                    <a:cubicBezTo>
                      <a:pt x="3022" y="7934"/>
                      <a:pt x="2926" y="7908"/>
                      <a:pt x="2831" y="7879"/>
                    </a:cubicBezTo>
                    <a:cubicBezTo>
                      <a:pt x="2816" y="7874"/>
                      <a:pt x="2800" y="7869"/>
                      <a:pt x="2784" y="7864"/>
                    </a:cubicBezTo>
                    <a:cubicBezTo>
                      <a:pt x="2737" y="7849"/>
                      <a:pt x="2690" y="7832"/>
                      <a:pt x="2644" y="7815"/>
                    </a:cubicBezTo>
                    <a:cubicBezTo>
                      <a:pt x="2629" y="7810"/>
                      <a:pt x="2613" y="7804"/>
                      <a:pt x="2598" y="7798"/>
                    </a:cubicBezTo>
                    <a:cubicBezTo>
                      <a:pt x="1141" y="7244"/>
                      <a:pt x="88" y="5869"/>
                      <a:pt x="5" y="4237"/>
                    </a:cubicBezTo>
                    <a:cubicBezTo>
                      <a:pt x="3" y="4195"/>
                      <a:pt x="1" y="4152"/>
                      <a:pt x="1" y="4108"/>
                    </a:cubicBezTo>
                    <a:cubicBezTo>
                      <a:pt x="0" y="4100"/>
                      <a:pt x="0" y="4091"/>
                      <a:pt x="0" y="4082"/>
                    </a:cubicBezTo>
                    <a:cubicBezTo>
                      <a:pt x="0" y="4076"/>
                      <a:pt x="0" y="4070"/>
                      <a:pt x="0" y="4063"/>
                    </a:cubicBezTo>
                    <a:cubicBezTo>
                      <a:pt x="0" y="4052"/>
                      <a:pt x="0" y="4041"/>
                      <a:pt x="0" y="4030"/>
                    </a:cubicBezTo>
                    <a:cubicBezTo>
                      <a:pt x="0" y="3982"/>
                      <a:pt x="1" y="3935"/>
                      <a:pt x="2" y="3887"/>
                    </a:cubicBezTo>
                    <a:cubicBezTo>
                      <a:pt x="3" y="3872"/>
                      <a:pt x="4" y="3857"/>
                      <a:pt x="4" y="3842"/>
                    </a:cubicBezTo>
                    <a:cubicBezTo>
                      <a:pt x="5" y="3836"/>
                      <a:pt x="5" y="3829"/>
                      <a:pt x="5" y="3823"/>
                    </a:cubicBezTo>
                    <a:cubicBezTo>
                      <a:pt x="7" y="3788"/>
                      <a:pt x="9" y="3754"/>
                      <a:pt x="12" y="3720"/>
                    </a:cubicBezTo>
                    <a:cubicBezTo>
                      <a:pt x="13" y="3703"/>
                      <a:pt x="14" y="3686"/>
                      <a:pt x="16" y="3669"/>
                    </a:cubicBezTo>
                    <a:cubicBezTo>
                      <a:pt x="19" y="3635"/>
                      <a:pt x="22" y="3601"/>
                      <a:pt x="26" y="3567"/>
                    </a:cubicBezTo>
                    <a:cubicBezTo>
                      <a:pt x="30" y="3534"/>
                      <a:pt x="34" y="3500"/>
                      <a:pt x="39" y="3466"/>
                    </a:cubicBezTo>
                    <a:cubicBezTo>
                      <a:pt x="46" y="3416"/>
                      <a:pt x="54" y="3366"/>
                      <a:pt x="63" y="3317"/>
                    </a:cubicBezTo>
                    <a:cubicBezTo>
                      <a:pt x="141" y="2878"/>
                      <a:pt x="291" y="2463"/>
                      <a:pt x="499" y="2086"/>
                    </a:cubicBezTo>
                    <a:cubicBezTo>
                      <a:pt x="506" y="2073"/>
                      <a:pt x="513" y="2061"/>
                      <a:pt x="520" y="2048"/>
                    </a:cubicBezTo>
                    <a:cubicBezTo>
                      <a:pt x="603" y="1903"/>
                      <a:pt x="694" y="1763"/>
                      <a:pt x="793" y="1629"/>
                    </a:cubicBezTo>
                    <a:cubicBezTo>
                      <a:pt x="799" y="1622"/>
                      <a:pt x="804" y="1614"/>
                      <a:pt x="810" y="1607"/>
                    </a:cubicBezTo>
                    <a:cubicBezTo>
                      <a:pt x="904" y="1482"/>
                      <a:pt x="1004" y="1363"/>
                      <a:pt x="1112" y="1251"/>
                    </a:cubicBezTo>
                    <a:cubicBezTo>
                      <a:pt x="1112" y="1250"/>
                      <a:pt x="1113" y="1249"/>
                      <a:pt x="1114" y="1248"/>
                    </a:cubicBezTo>
                    <a:cubicBezTo>
                      <a:pt x="1258" y="1097"/>
                      <a:pt x="1414" y="957"/>
                      <a:pt x="1580" y="830"/>
                    </a:cubicBezTo>
                    <a:cubicBezTo>
                      <a:pt x="1657" y="771"/>
                      <a:pt x="1736" y="715"/>
                      <a:pt x="1817" y="661"/>
                    </a:cubicBezTo>
                    <a:cubicBezTo>
                      <a:pt x="1898" y="608"/>
                      <a:pt x="1981" y="558"/>
                      <a:pt x="2066" y="510"/>
                    </a:cubicBezTo>
                    <a:cubicBezTo>
                      <a:pt x="2095" y="494"/>
                      <a:pt x="2123" y="479"/>
                      <a:pt x="2152" y="464"/>
                    </a:cubicBezTo>
                    <a:cubicBezTo>
                      <a:pt x="2181" y="448"/>
                      <a:pt x="2210" y="434"/>
                      <a:pt x="2239" y="419"/>
                    </a:cubicBezTo>
                    <a:cubicBezTo>
                      <a:pt x="2258" y="409"/>
                      <a:pt x="2277" y="400"/>
                      <a:pt x="2297" y="391"/>
                    </a:cubicBezTo>
                    <a:cubicBezTo>
                      <a:pt x="2332" y="374"/>
                      <a:pt x="2367" y="358"/>
                      <a:pt x="2402" y="342"/>
                    </a:cubicBezTo>
                    <a:cubicBezTo>
                      <a:pt x="2411" y="338"/>
                      <a:pt x="2421" y="334"/>
                      <a:pt x="2430" y="330"/>
                    </a:cubicBezTo>
                    <a:cubicBezTo>
                      <a:pt x="2455" y="319"/>
                      <a:pt x="2481" y="309"/>
                      <a:pt x="2506" y="298"/>
                    </a:cubicBezTo>
                    <a:cubicBezTo>
                      <a:pt x="2537" y="286"/>
                      <a:pt x="2567" y="274"/>
                      <a:pt x="2598" y="262"/>
                    </a:cubicBezTo>
                    <a:cubicBezTo>
                      <a:pt x="2613" y="256"/>
                      <a:pt x="2629" y="250"/>
                      <a:pt x="2644" y="245"/>
                    </a:cubicBezTo>
                    <a:cubicBezTo>
                      <a:pt x="2664" y="238"/>
                      <a:pt x="2683" y="231"/>
                      <a:pt x="2703" y="224"/>
                    </a:cubicBezTo>
                    <a:cubicBezTo>
                      <a:pt x="2730" y="214"/>
                      <a:pt x="2757" y="205"/>
                      <a:pt x="2784" y="196"/>
                    </a:cubicBezTo>
                    <a:cubicBezTo>
                      <a:pt x="2800" y="191"/>
                      <a:pt x="2816" y="186"/>
                      <a:pt x="2831" y="181"/>
                    </a:cubicBezTo>
                    <a:cubicBezTo>
                      <a:pt x="2863" y="172"/>
                      <a:pt x="2895" y="162"/>
                      <a:pt x="2927" y="153"/>
                    </a:cubicBezTo>
                    <a:cubicBezTo>
                      <a:pt x="3006" y="130"/>
                      <a:pt x="3087" y="110"/>
                      <a:pt x="3169" y="92"/>
                    </a:cubicBezTo>
                    <a:cubicBezTo>
                      <a:pt x="3201" y="85"/>
                      <a:pt x="3234" y="79"/>
                      <a:pt x="3267" y="72"/>
                    </a:cubicBezTo>
                    <a:cubicBezTo>
                      <a:pt x="3300" y="66"/>
                      <a:pt x="3333" y="60"/>
                      <a:pt x="3366" y="55"/>
                    </a:cubicBezTo>
                    <a:cubicBezTo>
                      <a:pt x="3416" y="46"/>
                      <a:pt x="3466" y="39"/>
                      <a:pt x="3517" y="33"/>
                    </a:cubicBezTo>
                    <a:cubicBezTo>
                      <a:pt x="3550" y="28"/>
                      <a:pt x="3584" y="24"/>
                      <a:pt x="3618" y="21"/>
                    </a:cubicBezTo>
                    <a:cubicBezTo>
                      <a:pt x="3635" y="19"/>
                      <a:pt x="3652" y="18"/>
                      <a:pt x="3669" y="16"/>
                    </a:cubicBezTo>
                    <a:cubicBezTo>
                      <a:pt x="3703" y="13"/>
                      <a:pt x="3737" y="11"/>
                      <a:pt x="3771" y="8"/>
                    </a:cubicBezTo>
                    <a:cubicBezTo>
                      <a:pt x="3857" y="3"/>
                      <a:pt x="3943" y="0"/>
                      <a:pt x="4030" y="0"/>
                    </a:cubicBezTo>
                    <a:cubicBezTo>
                      <a:pt x="4117" y="0"/>
                      <a:pt x="4203" y="3"/>
                      <a:pt x="4289" y="8"/>
                    </a:cubicBezTo>
                    <a:cubicBezTo>
                      <a:pt x="4323" y="11"/>
                      <a:pt x="4357" y="13"/>
                      <a:pt x="4391" y="16"/>
                    </a:cubicBezTo>
                    <a:cubicBezTo>
                      <a:pt x="4408" y="18"/>
                      <a:pt x="4425" y="19"/>
                      <a:pt x="4442" y="21"/>
                    </a:cubicBezTo>
                    <a:cubicBezTo>
                      <a:pt x="4476" y="24"/>
                      <a:pt x="4509" y="28"/>
                      <a:pt x="4543" y="33"/>
                    </a:cubicBezTo>
                    <a:cubicBezTo>
                      <a:pt x="4593" y="39"/>
                      <a:pt x="4644" y="46"/>
                      <a:pt x="4693" y="55"/>
                    </a:cubicBezTo>
                    <a:cubicBezTo>
                      <a:pt x="4727" y="60"/>
                      <a:pt x="4760" y="66"/>
                      <a:pt x="4793" y="72"/>
                    </a:cubicBezTo>
                    <a:cubicBezTo>
                      <a:pt x="4826" y="79"/>
                      <a:pt x="4858" y="85"/>
                      <a:pt x="4891" y="92"/>
                    </a:cubicBezTo>
                    <a:cubicBezTo>
                      <a:pt x="4973" y="110"/>
                      <a:pt x="5053" y="130"/>
                      <a:pt x="5133" y="153"/>
                    </a:cubicBezTo>
                    <a:cubicBezTo>
                      <a:pt x="5165" y="162"/>
                      <a:pt x="5197" y="172"/>
                      <a:pt x="5228" y="181"/>
                    </a:cubicBezTo>
                    <a:cubicBezTo>
                      <a:pt x="5244" y="186"/>
                      <a:pt x="5260" y="191"/>
                      <a:pt x="5275" y="196"/>
                    </a:cubicBezTo>
                    <a:cubicBezTo>
                      <a:pt x="5303" y="205"/>
                      <a:pt x="5330" y="214"/>
                      <a:pt x="5357" y="224"/>
                    </a:cubicBezTo>
                    <a:cubicBezTo>
                      <a:pt x="5377" y="231"/>
                      <a:pt x="5396" y="238"/>
                      <a:pt x="5415" y="245"/>
                    </a:cubicBezTo>
                    <a:cubicBezTo>
                      <a:pt x="5431" y="250"/>
                      <a:pt x="5446" y="256"/>
                      <a:pt x="5462" y="262"/>
                    </a:cubicBezTo>
                    <a:cubicBezTo>
                      <a:pt x="5492" y="274"/>
                      <a:pt x="5523" y="286"/>
                      <a:pt x="5553" y="298"/>
                    </a:cubicBezTo>
                    <a:cubicBezTo>
                      <a:pt x="5579" y="309"/>
                      <a:pt x="5604" y="319"/>
                      <a:pt x="5630" y="330"/>
                    </a:cubicBezTo>
                    <a:cubicBezTo>
                      <a:pt x="5639" y="334"/>
                      <a:pt x="5648" y="338"/>
                      <a:pt x="5657" y="342"/>
                    </a:cubicBezTo>
                    <a:cubicBezTo>
                      <a:pt x="5693" y="358"/>
                      <a:pt x="5728" y="374"/>
                      <a:pt x="5763" y="391"/>
                    </a:cubicBezTo>
                    <a:cubicBezTo>
                      <a:pt x="5782" y="400"/>
                      <a:pt x="5802" y="410"/>
                      <a:pt x="5821" y="419"/>
                    </a:cubicBezTo>
                    <a:cubicBezTo>
                      <a:pt x="5850" y="434"/>
                      <a:pt x="5879" y="448"/>
                      <a:pt x="5908" y="464"/>
                    </a:cubicBezTo>
                    <a:cubicBezTo>
                      <a:pt x="5936" y="479"/>
                      <a:pt x="5965" y="494"/>
                      <a:pt x="5993" y="510"/>
                    </a:cubicBezTo>
                    <a:cubicBezTo>
                      <a:pt x="6078" y="558"/>
                      <a:pt x="6162" y="608"/>
                      <a:pt x="6243" y="661"/>
                    </a:cubicBezTo>
                    <a:cubicBezTo>
                      <a:pt x="6324" y="715"/>
                      <a:pt x="6403" y="771"/>
                      <a:pt x="6480" y="830"/>
                    </a:cubicBezTo>
                    <a:cubicBezTo>
                      <a:pt x="6646" y="957"/>
                      <a:pt x="6802" y="1097"/>
                      <a:pt x="6946" y="1248"/>
                    </a:cubicBezTo>
                    <a:cubicBezTo>
                      <a:pt x="6947" y="1249"/>
                      <a:pt x="6947" y="1250"/>
                      <a:pt x="6948" y="1251"/>
                    </a:cubicBezTo>
                    <a:cubicBezTo>
                      <a:pt x="7055" y="1363"/>
                      <a:pt x="7156" y="1482"/>
                      <a:pt x="7250" y="1607"/>
                    </a:cubicBezTo>
                    <a:cubicBezTo>
                      <a:pt x="7255" y="1614"/>
                      <a:pt x="7261" y="1622"/>
                      <a:pt x="7267" y="1629"/>
                    </a:cubicBezTo>
                    <a:cubicBezTo>
                      <a:pt x="7366" y="1763"/>
                      <a:pt x="7457" y="1903"/>
                      <a:pt x="7539" y="2048"/>
                    </a:cubicBezTo>
                    <a:cubicBezTo>
                      <a:pt x="7546" y="2061"/>
                      <a:pt x="7553" y="2073"/>
                      <a:pt x="7560" y="2086"/>
                    </a:cubicBezTo>
                    <a:cubicBezTo>
                      <a:pt x="7769" y="2463"/>
                      <a:pt x="7918" y="2878"/>
                      <a:pt x="7997" y="3317"/>
                    </a:cubicBezTo>
                    <a:cubicBezTo>
                      <a:pt x="8006" y="3366"/>
                      <a:pt x="8014" y="3416"/>
                      <a:pt x="8021" y="3467"/>
                    </a:cubicBezTo>
                    <a:cubicBezTo>
                      <a:pt x="8025" y="3500"/>
                      <a:pt x="8030" y="3534"/>
                      <a:pt x="8033" y="3567"/>
                    </a:cubicBezTo>
                    <a:cubicBezTo>
                      <a:pt x="8037" y="3601"/>
                      <a:pt x="8041" y="3635"/>
                      <a:pt x="8044" y="3669"/>
                    </a:cubicBezTo>
                    <a:cubicBezTo>
                      <a:pt x="8045" y="3686"/>
                      <a:pt x="8047" y="3703"/>
                      <a:pt x="8048" y="3720"/>
                    </a:cubicBezTo>
                    <a:cubicBezTo>
                      <a:pt x="8051" y="3754"/>
                      <a:pt x="8053" y="3788"/>
                      <a:pt x="8054" y="3823"/>
                    </a:cubicBezTo>
                    <a:cubicBezTo>
                      <a:pt x="8058" y="3891"/>
                      <a:pt x="8060" y="3961"/>
                      <a:pt x="8060" y="4030"/>
                    </a:cubicBezTo>
                  </a:path>
                </a:pathLst>
              </a:custGeom>
              <a:solidFill>
                <a:srgbClr val="1C3C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31" name="Oval 533">
                <a:extLst>
                  <a:ext uri="{FF2B5EF4-FFF2-40B4-BE49-F238E27FC236}">
                    <a16:creationId xmlns:a16="http://schemas.microsoft.com/office/drawing/2014/main" id="{82998412-6836-61A5-5567-2FFF95F0DD9D}"/>
                  </a:ext>
                </a:extLst>
              </p:cNvPr>
              <p:cNvSpPr>
                <a:spLocks noChangeArrowheads="1"/>
              </p:cNvSpPr>
              <p:nvPr/>
            </p:nvSpPr>
            <p:spPr bwMode="auto">
              <a:xfrm>
                <a:off x="2143451" y="3283715"/>
                <a:ext cx="2132209" cy="212950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32" name="Oval 534">
                <a:extLst>
                  <a:ext uri="{FF2B5EF4-FFF2-40B4-BE49-F238E27FC236}">
                    <a16:creationId xmlns:a16="http://schemas.microsoft.com/office/drawing/2014/main" id="{4BB87098-8F09-4588-8E62-B7713D09C93C}"/>
                  </a:ext>
                </a:extLst>
              </p:cNvPr>
              <p:cNvSpPr>
                <a:spLocks noChangeArrowheads="1"/>
              </p:cNvSpPr>
              <p:nvPr/>
            </p:nvSpPr>
            <p:spPr bwMode="auto">
              <a:xfrm>
                <a:off x="2365761" y="3505126"/>
                <a:ext cx="1688486" cy="1686687"/>
              </a:xfrm>
              <a:prstGeom prst="ellipse">
                <a:avLst/>
              </a:prstGeom>
              <a:solidFill>
                <a:srgbClr val="1C3C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33" name="Oval 535">
                <a:extLst>
                  <a:ext uri="{FF2B5EF4-FFF2-40B4-BE49-F238E27FC236}">
                    <a16:creationId xmlns:a16="http://schemas.microsoft.com/office/drawing/2014/main" id="{E22BDBAD-B256-C596-3195-6BEC2C0FA59F}"/>
                  </a:ext>
                </a:extLst>
              </p:cNvPr>
              <p:cNvSpPr>
                <a:spLocks noChangeArrowheads="1"/>
              </p:cNvSpPr>
              <p:nvPr/>
            </p:nvSpPr>
            <p:spPr bwMode="auto">
              <a:xfrm>
                <a:off x="2570073" y="3709437"/>
                <a:ext cx="1279865" cy="127896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34" name="Oval 536">
                <a:extLst>
                  <a:ext uri="{FF2B5EF4-FFF2-40B4-BE49-F238E27FC236}">
                    <a16:creationId xmlns:a16="http://schemas.microsoft.com/office/drawing/2014/main" id="{EAE35804-5A1F-004F-7C97-D14D8A8399C5}"/>
                  </a:ext>
                </a:extLst>
              </p:cNvPr>
              <p:cNvSpPr>
                <a:spLocks noChangeArrowheads="1"/>
              </p:cNvSpPr>
              <p:nvPr/>
            </p:nvSpPr>
            <p:spPr bwMode="auto">
              <a:xfrm>
                <a:off x="2762681" y="3906546"/>
                <a:ext cx="893747" cy="891946"/>
              </a:xfrm>
              <a:prstGeom prst="ellipse">
                <a:avLst/>
              </a:prstGeom>
              <a:solidFill>
                <a:srgbClr val="1C3C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35" name="Oval 537">
                <a:extLst>
                  <a:ext uri="{FF2B5EF4-FFF2-40B4-BE49-F238E27FC236}">
                    <a16:creationId xmlns:a16="http://schemas.microsoft.com/office/drawing/2014/main" id="{8A64A542-0B30-4747-BACB-BD12DE9077D1}"/>
                  </a:ext>
                </a:extLst>
              </p:cNvPr>
              <p:cNvSpPr>
                <a:spLocks noChangeArrowheads="1"/>
              </p:cNvSpPr>
              <p:nvPr/>
            </p:nvSpPr>
            <p:spPr bwMode="auto">
              <a:xfrm>
                <a:off x="2994894" y="4124358"/>
                <a:ext cx="429322" cy="42842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36" name="Freeform 538">
                <a:extLst>
                  <a:ext uri="{FF2B5EF4-FFF2-40B4-BE49-F238E27FC236}">
                    <a16:creationId xmlns:a16="http://schemas.microsoft.com/office/drawing/2014/main" id="{40BDD71C-EF35-5868-FA57-CED7A297D5DA}"/>
                  </a:ext>
                </a:extLst>
              </p:cNvPr>
              <p:cNvSpPr/>
              <p:nvPr/>
            </p:nvSpPr>
            <p:spPr bwMode="auto">
              <a:xfrm>
                <a:off x="3398114" y="4410572"/>
                <a:ext cx="254714" cy="346518"/>
              </a:xfrm>
              <a:custGeom>
                <a:avLst/>
                <a:gdLst>
                  <a:gd name="T0" fmla="*/ 800 w 800"/>
                  <a:gd name="T1" fmla="*/ 0 h 1091"/>
                  <a:gd name="T2" fmla="*/ 0 w 800"/>
                  <a:gd name="T3" fmla="*/ 1089 h 1091"/>
                  <a:gd name="T4" fmla="*/ 3 w 800"/>
                  <a:gd name="T5" fmla="*/ 1091 h 1091"/>
                  <a:gd name="T6" fmla="*/ 800 w 800"/>
                  <a:gd name="T7" fmla="*/ 1 h 1091"/>
                  <a:gd name="T8" fmla="*/ 800 w 800"/>
                  <a:gd name="T9" fmla="*/ 0 h 1091"/>
                </a:gdLst>
                <a:ahLst/>
                <a:cxnLst>
                  <a:cxn ang="0">
                    <a:pos x="T0" y="T1"/>
                  </a:cxn>
                  <a:cxn ang="0">
                    <a:pos x="T2" y="T3"/>
                  </a:cxn>
                  <a:cxn ang="0">
                    <a:pos x="T4" y="T5"/>
                  </a:cxn>
                  <a:cxn ang="0">
                    <a:pos x="T6" y="T7"/>
                  </a:cxn>
                  <a:cxn ang="0">
                    <a:pos x="T8" y="T9"/>
                  </a:cxn>
                </a:cxnLst>
                <a:rect l="0" t="0" r="r" b="b"/>
                <a:pathLst>
                  <a:path w="800" h="1091">
                    <a:moveTo>
                      <a:pt x="800" y="0"/>
                    </a:moveTo>
                    <a:cubicBezTo>
                      <a:pt x="736" y="484"/>
                      <a:pt x="426" y="890"/>
                      <a:pt x="0" y="1089"/>
                    </a:cubicBezTo>
                    <a:cubicBezTo>
                      <a:pt x="3" y="1091"/>
                      <a:pt x="3" y="1091"/>
                      <a:pt x="3" y="1091"/>
                    </a:cubicBezTo>
                    <a:cubicBezTo>
                      <a:pt x="429" y="892"/>
                      <a:pt x="737" y="485"/>
                      <a:pt x="800" y="1"/>
                    </a:cubicBezTo>
                    <a:cubicBezTo>
                      <a:pt x="800" y="0"/>
                      <a:pt x="800" y="0"/>
                      <a:pt x="800" y="0"/>
                    </a:cubicBezTo>
                  </a:path>
                </a:pathLst>
              </a:custGeom>
              <a:solidFill>
                <a:srgbClr val="E3E3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37" name="Freeform 540">
                <a:extLst>
                  <a:ext uri="{FF2B5EF4-FFF2-40B4-BE49-F238E27FC236}">
                    <a16:creationId xmlns:a16="http://schemas.microsoft.com/office/drawing/2014/main" id="{767EB0C6-5C05-4C18-0059-B6107299A376}"/>
                  </a:ext>
                </a:extLst>
              </p:cNvPr>
              <p:cNvSpPr/>
              <p:nvPr/>
            </p:nvSpPr>
            <p:spPr bwMode="auto">
              <a:xfrm>
                <a:off x="3342311" y="4170261"/>
                <a:ext cx="81905" cy="168309"/>
              </a:xfrm>
              <a:custGeom>
                <a:avLst/>
                <a:gdLst>
                  <a:gd name="T0" fmla="*/ 0 w 258"/>
                  <a:gd name="T1" fmla="*/ 0 h 529"/>
                  <a:gd name="T2" fmla="*/ 0 w 258"/>
                  <a:gd name="T3" fmla="*/ 1 h 529"/>
                  <a:gd name="T4" fmla="*/ 258 w 258"/>
                  <a:gd name="T5" fmla="*/ 529 h 529"/>
                  <a:gd name="T6" fmla="*/ 258 w 258"/>
                  <a:gd name="T7" fmla="*/ 528 h 529"/>
                  <a:gd name="T8" fmla="*/ 36 w 258"/>
                  <a:gd name="T9" fmla="*/ 28 h 529"/>
                  <a:gd name="T10" fmla="*/ 0 w 258"/>
                  <a:gd name="T11" fmla="*/ 0 h 529"/>
                </a:gdLst>
                <a:ahLst/>
                <a:cxnLst>
                  <a:cxn ang="0">
                    <a:pos x="T0" y="T1"/>
                  </a:cxn>
                  <a:cxn ang="0">
                    <a:pos x="T2" y="T3"/>
                  </a:cxn>
                  <a:cxn ang="0">
                    <a:pos x="T4" y="T5"/>
                  </a:cxn>
                  <a:cxn ang="0">
                    <a:pos x="T6" y="T7"/>
                  </a:cxn>
                  <a:cxn ang="0">
                    <a:pos x="T8" y="T9"/>
                  </a:cxn>
                  <a:cxn ang="0">
                    <a:pos x="T10" y="T11"/>
                  </a:cxn>
                </a:cxnLst>
                <a:rect l="0" t="0" r="r" b="b"/>
                <a:pathLst>
                  <a:path w="258" h="529">
                    <a:moveTo>
                      <a:pt x="0" y="0"/>
                    </a:moveTo>
                    <a:cubicBezTo>
                      <a:pt x="0" y="1"/>
                      <a:pt x="0" y="1"/>
                      <a:pt x="0" y="1"/>
                    </a:cubicBezTo>
                    <a:cubicBezTo>
                      <a:pt x="157" y="124"/>
                      <a:pt x="257" y="315"/>
                      <a:pt x="258" y="529"/>
                    </a:cubicBezTo>
                    <a:cubicBezTo>
                      <a:pt x="258" y="529"/>
                      <a:pt x="258" y="528"/>
                      <a:pt x="258" y="528"/>
                    </a:cubicBezTo>
                    <a:cubicBezTo>
                      <a:pt x="258" y="330"/>
                      <a:pt x="172" y="151"/>
                      <a:pt x="36" y="28"/>
                    </a:cubicBezTo>
                    <a:cubicBezTo>
                      <a:pt x="0" y="0"/>
                      <a:pt x="0" y="0"/>
                      <a:pt x="0" y="0"/>
                    </a:cubicBezTo>
                  </a:path>
                </a:pathLst>
              </a:custGeom>
              <a:solidFill>
                <a:srgbClr val="E3E3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38" name="Freeform 541">
                <a:extLst>
                  <a:ext uri="{FF2B5EF4-FFF2-40B4-BE49-F238E27FC236}">
                    <a16:creationId xmlns:a16="http://schemas.microsoft.com/office/drawing/2014/main" id="{55B7C3DC-0D6B-3818-0229-EAED77E10B81}"/>
                  </a:ext>
                </a:extLst>
              </p:cNvPr>
              <p:cNvSpPr/>
              <p:nvPr/>
            </p:nvSpPr>
            <p:spPr bwMode="auto">
              <a:xfrm>
                <a:off x="3251406" y="4181960"/>
                <a:ext cx="803741" cy="1009852"/>
              </a:xfrm>
              <a:custGeom>
                <a:avLst/>
                <a:gdLst>
                  <a:gd name="T0" fmla="*/ 2471 w 2527"/>
                  <a:gd name="T1" fmla="*/ 0 h 3181"/>
                  <a:gd name="T2" fmla="*/ 2523 w 2527"/>
                  <a:gd name="T3" fmla="*/ 525 h 3181"/>
                  <a:gd name="T4" fmla="*/ 0 w 2527"/>
                  <a:gd name="T5" fmla="*/ 3177 h 3181"/>
                  <a:gd name="T6" fmla="*/ 5 w 2527"/>
                  <a:gd name="T7" fmla="*/ 3181 h 3181"/>
                  <a:gd name="T8" fmla="*/ 2527 w 2527"/>
                  <a:gd name="T9" fmla="*/ 529 h 3181"/>
                  <a:gd name="T10" fmla="*/ 2474 w 2527"/>
                  <a:gd name="T11" fmla="*/ 3 h 3181"/>
                  <a:gd name="T12" fmla="*/ 2471 w 2527"/>
                  <a:gd name="T13" fmla="*/ 0 h 3181"/>
                </a:gdLst>
                <a:ahLst/>
                <a:cxnLst>
                  <a:cxn ang="0">
                    <a:pos x="T0" y="T1"/>
                  </a:cxn>
                  <a:cxn ang="0">
                    <a:pos x="T2" y="T3"/>
                  </a:cxn>
                  <a:cxn ang="0">
                    <a:pos x="T4" y="T5"/>
                  </a:cxn>
                  <a:cxn ang="0">
                    <a:pos x="T6" y="T7"/>
                  </a:cxn>
                  <a:cxn ang="0">
                    <a:pos x="T8" y="T9"/>
                  </a:cxn>
                  <a:cxn ang="0">
                    <a:pos x="T10" y="T11"/>
                  </a:cxn>
                  <a:cxn ang="0">
                    <a:pos x="T12" y="T13"/>
                  </a:cxn>
                </a:cxnLst>
                <a:rect l="0" t="0" r="r" b="b"/>
                <a:pathLst>
                  <a:path w="2527" h="3181">
                    <a:moveTo>
                      <a:pt x="2471" y="0"/>
                    </a:moveTo>
                    <a:cubicBezTo>
                      <a:pt x="2505" y="170"/>
                      <a:pt x="2523" y="345"/>
                      <a:pt x="2523" y="525"/>
                    </a:cubicBezTo>
                    <a:cubicBezTo>
                      <a:pt x="2523" y="1947"/>
                      <a:pt x="1405" y="3108"/>
                      <a:pt x="0" y="3177"/>
                    </a:cubicBezTo>
                    <a:cubicBezTo>
                      <a:pt x="5" y="3181"/>
                      <a:pt x="5" y="3181"/>
                      <a:pt x="5" y="3181"/>
                    </a:cubicBezTo>
                    <a:cubicBezTo>
                      <a:pt x="1409" y="3111"/>
                      <a:pt x="2527" y="1950"/>
                      <a:pt x="2527" y="529"/>
                    </a:cubicBezTo>
                    <a:cubicBezTo>
                      <a:pt x="2527" y="349"/>
                      <a:pt x="2509" y="173"/>
                      <a:pt x="2474" y="3"/>
                    </a:cubicBezTo>
                    <a:cubicBezTo>
                      <a:pt x="2471" y="0"/>
                      <a:pt x="2471" y="0"/>
                      <a:pt x="2471" y="0"/>
                    </a:cubicBezTo>
                  </a:path>
                </a:pathLst>
              </a:custGeom>
              <a:solidFill>
                <a:srgbClr val="E3E3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39" name="Freeform 543">
                <a:extLst>
                  <a:ext uri="{FF2B5EF4-FFF2-40B4-BE49-F238E27FC236}">
                    <a16:creationId xmlns:a16="http://schemas.microsoft.com/office/drawing/2014/main" id="{BCC29058-B960-5050-A429-D015141019BD}"/>
                  </a:ext>
                </a:extLst>
              </p:cNvPr>
              <p:cNvSpPr/>
              <p:nvPr/>
            </p:nvSpPr>
            <p:spPr bwMode="auto">
              <a:xfrm>
                <a:off x="3625826" y="3863344"/>
                <a:ext cx="39602" cy="36002"/>
              </a:xfrm>
              <a:custGeom>
                <a:avLst/>
                <a:gdLst>
                  <a:gd name="T0" fmla="*/ 0 w 123"/>
                  <a:gd name="T1" fmla="*/ 0 h 114"/>
                  <a:gd name="T2" fmla="*/ 123 w 123"/>
                  <a:gd name="T3" fmla="*/ 114 h 114"/>
                  <a:gd name="T4" fmla="*/ 7 w 123"/>
                  <a:gd name="T5" fmla="*/ 5 h 114"/>
                  <a:gd name="T6" fmla="*/ 0 w 123"/>
                  <a:gd name="T7" fmla="*/ 0 h 114"/>
                </a:gdLst>
                <a:ahLst/>
                <a:cxnLst>
                  <a:cxn ang="0">
                    <a:pos x="T0" y="T1"/>
                  </a:cxn>
                  <a:cxn ang="0">
                    <a:pos x="T2" y="T3"/>
                  </a:cxn>
                  <a:cxn ang="0">
                    <a:pos x="T4" y="T5"/>
                  </a:cxn>
                  <a:cxn ang="0">
                    <a:pos x="T6" y="T7"/>
                  </a:cxn>
                </a:cxnLst>
                <a:rect l="0" t="0" r="r" b="b"/>
                <a:pathLst>
                  <a:path w="123" h="114">
                    <a:moveTo>
                      <a:pt x="0" y="0"/>
                    </a:moveTo>
                    <a:cubicBezTo>
                      <a:pt x="42" y="36"/>
                      <a:pt x="84" y="75"/>
                      <a:pt x="123" y="114"/>
                    </a:cubicBezTo>
                    <a:cubicBezTo>
                      <a:pt x="86" y="76"/>
                      <a:pt x="47" y="40"/>
                      <a:pt x="7" y="5"/>
                    </a:cubicBezTo>
                    <a:cubicBezTo>
                      <a:pt x="0" y="0"/>
                      <a:pt x="0" y="0"/>
                      <a:pt x="0" y="0"/>
                    </a:cubicBezTo>
                  </a:path>
                </a:pathLst>
              </a:custGeom>
              <a:solidFill>
                <a:srgbClr val="E3E3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40" name="Freeform 546">
                <a:extLst>
                  <a:ext uri="{FF2B5EF4-FFF2-40B4-BE49-F238E27FC236}">
                    <a16:creationId xmlns:a16="http://schemas.microsoft.com/office/drawing/2014/main" id="{FB78CC09-F18E-0D41-54B7-74CC2FDDD820}"/>
                  </a:ext>
                </a:extLst>
              </p:cNvPr>
              <p:cNvSpPr>
                <a:spLocks noEditPoints="1"/>
              </p:cNvSpPr>
              <p:nvPr/>
            </p:nvSpPr>
            <p:spPr bwMode="auto">
              <a:xfrm>
                <a:off x="2534071" y="3489825"/>
                <a:ext cx="1512977" cy="1923399"/>
              </a:xfrm>
              <a:custGeom>
                <a:avLst/>
                <a:gdLst>
                  <a:gd name="T0" fmla="*/ 4758 w 4758"/>
                  <a:gd name="T1" fmla="*/ 4780 h 6057"/>
                  <a:gd name="T2" fmla="*/ 2126 w 4758"/>
                  <a:gd name="T3" fmla="*/ 6057 h 6057"/>
                  <a:gd name="T4" fmla="*/ 0 w 4758"/>
                  <a:gd name="T5" fmla="*/ 5297 h 6057"/>
                  <a:gd name="T6" fmla="*/ 0 w 4758"/>
                  <a:gd name="T7" fmla="*/ 5297 h 6057"/>
                  <a:gd name="T8" fmla="*/ 2126 w 4758"/>
                  <a:gd name="T9" fmla="*/ 6057 h 6057"/>
                  <a:gd name="T10" fmla="*/ 4758 w 4758"/>
                  <a:gd name="T11" fmla="*/ 4780 h 6057"/>
                  <a:gd name="T12" fmla="*/ 4624 w 4758"/>
                  <a:gd name="T13" fmla="*/ 468 h 6057"/>
                  <a:gd name="T14" fmla="*/ 4625 w 4758"/>
                  <a:gd name="T15" fmla="*/ 469 h 6057"/>
                  <a:gd name="T16" fmla="*/ 4624 w 4758"/>
                  <a:gd name="T17" fmla="*/ 468 h 6057"/>
                  <a:gd name="T18" fmla="*/ 4623 w 4758"/>
                  <a:gd name="T19" fmla="*/ 466 h 6057"/>
                  <a:gd name="T20" fmla="*/ 4623 w 4758"/>
                  <a:gd name="T21" fmla="*/ 467 h 6057"/>
                  <a:gd name="T22" fmla="*/ 4623 w 4758"/>
                  <a:gd name="T23" fmla="*/ 466 h 6057"/>
                  <a:gd name="T24" fmla="*/ 4621 w 4758"/>
                  <a:gd name="T25" fmla="*/ 464 h 6057"/>
                  <a:gd name="T26" fmla="*/ 4621 w 4758"/>
                  <a:gd name="T27" fmla="*/ 465 h 6057"/>
                  <a:gd name="T28" fmla="*/ 4621 w 4758"/>
                  <a:gd name="T29" fmla="*/ 464 h 6057"/>
                  <a:gd name="T30" fmla="*/ 4616 w 4758"/>
                  <a:gd name="T31" fmla="*/ 459 h 6057"/>
                  <a:gd name="T32" fmla="*/ 4616 w 4758"/>
                  <a:gd name="T33" fmla="*/ 460 h 6057"/>
                  <a:gd name="T34" fmla="*/ 4616 w 4758"/>
                  <a:gd name="T35" fmla="*/ 459 h 6057"/>
                  <a:gd name="T36" fmla="*/ 4614 w 4758"/>
                  <a:gd name="T37" fmla="*/ 457 h 6057"/>
                  <a:gd name="T38" fmla="*/ 4615 w 4758"/>
                  <a:gd name="T39" fmla="*/ 458 h 6057"/>
                  <a:gd name="T40" fmla="*/ 4614 w 4758"/>
                  <a:gd name="T41" fmla="*/ 457 h 6057"/>
                  <a:gd name="T42" fmla="*/ 4612 w 4758"/>
                  <a:gd name="T43" fmla="*/ 455 h 6057"/>
                  <a:gd name="T44" fmla="*/ 4613 w 4758"/>
                  <a:gd name="T45" fmla="*/ 456 h 6057"/>
                  <a:gd name="T46" fmla="*/ 4612 w 4758"/>
                  <a:gd name="T47" fmla="*/ 455 h 6057"/>
                  <a:gd name="T48" fmla="*/ 4610 w 4758"/>
                  <a:gd name="T49" fmla="*/ 453 h 6057"/>
                  <a:gd name="T50" fmla="*/ 4611 w 4758"/>
                  <a:gd name="T51" fmla="*/ 454 h 6057"/>
                  <a:gd name="T52" fmla="*/ 4610 w 4758"/>
                  <a:gd name="T53" fmla="*/ 453 h 6057"/>
                  <a:gd name="T54" fmla="*/ 4607 w 4758"/>
                  <a:gd name="T55" fmla="*/ 450 h 6057"/>
                  <a:gd name="T56" fmla="*/ 4609 w 4758"/>
                  <a:gd name="T57" fmla="*/ 452 h 6057"/>
                  <a:gd name="T58" fmla="*/ 4607 w 4758"/>
                  <a:gd name="T59" fmla="*/ 450 h 6057"/>
                  <a:gd name="T60" fmla="*/ 4606 w 4758"/>
                  <a:gd name="T61" fmla="*/ 448 h 6057"/>
                  <a:gd name="T62" fmla="*/ 4607 w 4758"/>
                  <a:gd name="T63" fmla="*/ 449 h 6057"/>
                  <a:gd name="T64" fmla="*/ 4606 w 4758"/>
                  <a:gd name="T65" fmla="*/ 448 h 6057"/>
                  <a:gd name="T66" fmla="*/ 4604 w 4758"/>
                  <a:gd name="T67" fmla="*/ 446 h 6057"/>
                  <a:gd name="T68" fmla="*/ 4605 w 4758"/>
                  <a:gd name="T69" fmla="*/ 447 h 6057"/>
                  <a:gd name="T70" fmla="*/ 4604 w 4758"/>
                  <a:gd name="T71" fmla="*/ 446 h 6057"/>
                  <a:gd name="T72" fmla="*/ 4602 w 4758"/>
                  <a:gd name="T73" fmla="*/ 443 h 6057"/>
                  <a:gd name="T74" fmla="*/ 4603 w 4758"/>
                  <a:gd name="T75" fmla="*/ 445 h 6057"/>
                  <a:gd name="T76" fmla="*/ 4602 w 4758"/>
                  <a:gd name="T77" fmla="*/ 443 h 6057"/>
                  <a:gd name="T78" fmla="*/ 4593 w 4758"/>
                  <a:gd name="T79" fmla="*/ 434 h 6057"/>
                  <a:gd name="T80" fmla="*/ 4601 w 4758"/>
                  <a:gd name="T81" fmla="*/ 443 h 6057"/>
                  <a:gd name="T82" fmla="*/ 4593 w 4758"/>
                  <a:gd name="T83" fmla="*/ 434 h 6057"/>
                  <a:gd name="T84" fmla="*/ 4109 w 4758"/>
                  <a:gd name="T85" fmla="*/ 0 h 6057"/>
                  <a:gd name="T86" fmla="*/ 4109 w 4758"/>
                  <a:gd name="T87" fmla="*/ 0 h 6057"/>
                  <a:gd name="T88" fmla="*/ 4593 w 4758"/>
                  <a:gd name="T89" fmla="*/ 434 h 6057"/>
                  <a:gd name="T90" fmla="*/ 4109 w 4758"/>
                  <a:gd name="T91" fmla="*/ 0 h 6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58" h="6057">
                    <a:moveTo>
                      <a:pt x="4758" y="4780"/>
                    </a:moveTo>
                    <a:cubicBezTo>
                      <a:pt x="4144" y="5558"/>
                      <a:pt x="3193" y="6057"/>
                      <a:pt x="2126" y="6057"/>
                    </a:cubicBezTo>
                    <a:cubicBezTo>
                      <a:pt x="1319" y="6057"/>
                      <a:pt x="578" y="5772"/>
                      <a:pt x="0" y="5297"/>
                    </a:cubicBezTo>
                    <a:cubicBezTo>
                      <a:pt x="0" y="5297"/>
                      <a:pt x="0" y="5297"/>
                      <a:pt x="0" y="5297"/>
                    </a:cubicBezTo>
                    <a:cubicBezTo>
                      <a:pt x="578" y="5772"/>
                      <a:pt x="1319" y="6057"/>
                      <a:pt x="2126" y="6057"/>
                    </a:cubicBezTo>
                    <a:cubicBezTo>
                      <a:pt x="3193" y="6057"/>
                      <a:pt x="4144" y="5558"/>
                      <a:pt x="4758" y="4780"/>
                    </a:cubicBezTo>
                    <a:moveTo>
                      <a:pt x="4624" y="468"/>
                    </a:moveTo>
                    <a:cubicBezTo>
                      <a:pt x="4624" y="468"/>
                      <a:pt x="4624" y="469"/>
                      <a:pt x="4625" y="469"/>
                    </a:cubicBezTo>
                    <a:cubicBezTo>
                      <a:pt x="4624" y="469"/>
                      <a:pt x="4624" y="468"/>
                      <a:pt x="4624" y="468"/>
                    </a:cubicBezTo>
                    <a:moveTo>
                      <a:pt x="4623" y="466"/>
                    </a:moveTo>
                    <a:cubicBezTo>
                      <a:pt x="4623" y="467"/>
                      <a:pt x="4623" y="467"/>
                      <a:pt x="4623" y="467"/>
                    </a:cubicBezTo>
                    <a:cubicBezTo>
                      <a:pt x="4623" y="467"/>
                      <a:pt x="4623" y="467"/>
                      <a:pt x="4623" y="466"/>
                    </a:cubicBezTo>
                    <a:moveTo>
                      <a:pt x="4621" y="464"/>
                    </a:moveTo>
                    <a:cubicBezTo>
                      <a:pt x="4621" y="465"/>
                      <a:pt x="4621" y="465"/>
                      <a:pt x="4621" y="465"/>
                    </a:cubicBezTo>
                    <a:cubicBezTo>
                      <a:pt x="4621" y="465"/>
                      <a:pt x="4621" y="465"/>
                      <a:pt x="4621" y="464"/>
                    </a:cubicBezTo>
                    <a:moveTo>
                      <a:pt x="4616" y="459"/>
                    </a:moveTo>
                    <a:cubicBezTo>
                      <a:pt x="4616" y="459"/>
                      <a:pt x="4616" y="459"/>
                      <a:pt x="4616" y="460"/>
                    </a:cubicBezTo>
                    <a:cubicBezTo>
                      <a:pt x="4616" y="459"/>
                      <a:pt x="4616" y="459"/>
                      <a:pt x="4616" y="459"/>
                    </a:cubicBezTo>
                    <a:moveTo>
                      <a:pt x="4614" y="457"/>
                    </a:moveTo>
                    <a:cubicBezTo>
                      <a:pt x="4614" y="457"/>
                      <a:pt x="4615" y="458"/>
                      <a:pt x="4615" y="458"/>
                    </a:cubicBezTo>
                    <a:cubicBezTo>
                      <a:pt x="4615" y="458"/>
                      <a:pt x="4614" y="457"/>
                      <a:pt x="4614" y="457"/>
                    </a:cubicBezTo>
                    <a:moveTo>
                      <a:pt x="4612" y="455"/>
                    </a:moveTo>
                    <a:cubicBezTo>
                      <a:pt x="4612" y="455"/>
                      <a:pt x="4613" y="456"/>
                      <a:pt x="4613" y="456"/>
                    </a:cubicBezTo>
                    <a:cubicBezTo>
                      <a:pt x="4613" y="455"/>
                      <a:pt x="4612" y="455"/>
                      <a:pt x="4612" y="455"/>
                    </a:cubicBezTo>
                    <a:moveTo>
                      <a:pt x="4610" y="453"/>
                    </a:moveTo>
                    <a:cubicBezTo>
                      <a:pt x="4610" y="453"/>
                      <a:pt x="4611" y="453"/>
                      <a:pt x="4611" y="454"/>
                    </a:cubicBezTo>
                    <a:cubicBezTo>
                      <a:pt x="4611" y="453"/>
                      <a:pt x="4610" y="453"/>
                      <a:pt x="4610" y="453"/>
                    </a:cubicBezTo>
                    <a:moveTo>
                      <a:pt x="4607" y="450"/>
                    </a:moveTo>
                    <a:cubicBezTo>
                      <a:pt x="4608" y="450"/>
                      <a:pt x="4609" y="451"/>
                      <a:pt x="4609" y="452"/>
                    </a:cubicBezTo>
                    <a:cubicBezTo>
                      <a:pt x="4609" y="451"/>
                      <a:pt x="4608" y="450"/>
                      <a:pt x="4607" y="450"/>
                    </a:cubicBezTo>
                    <a:moveTo>
                      <a:pt x="4606" y="448"/>
                    </a:moveTo>
                    <a:cubicBezTo>
                      <a:pt x="4606" y="448"/>
                      <a:pt x="4607" y="449"/>
                      <a:pt x="4607" y="449"/>
                    </a:cubicBezTo>
                    <a:cubicBezTo>
                      <a:pt x="4607" y="449"/>
                      <a:pt x="4606" y="448"/>
                      <a:pt x="4606" y="448"/>
                    </a:cubicBezTo>
                    <a:moveTo>
                      <a:pt x="4604" y="446"/>
                    </a:moveTo>
                    <a:cubicBezTo>
                      <a:pt x="4604" y="446"/>
                      <a:pt x="4605" y="447"/>
                      <a:pt x="4605" y="447"/>
                    </a:cubicBezTo>
                    <a:cubicBezTo>
                      <a:pt x="4605" y="447"/>
                      <a:pt x="4604" y="446"/>
                      <a:pt x="4604" y="446"/>
                    </a:cubicBezTo>
                    <a:moveTo>
                      <a:pt x="4602" y="443"/>
                    </a:moveTo>
                    <a:cubicBezTo>
                      <a:pt x="4602" y="444"/>
                      <a:pt x="4603" y="444"/>
                      <a:pt x="4603" y="445"/>
                    </a:cubicBezTo>
                    <a:cubicBezTo>
                      <a:pt x="4603" y="444"/>
                      <a:pt x="4602" y="444"/>
                      <a:pt x="4602" y="443"/>
                    </a:cubicBezTo>
                    <a:moveTo>
                      <a:pt x="4593" y="434"/>
                    </a:moveTo>
                    <a:cubicBezTo>
                      <a:pt x="4596" y="437"/>
                      <a:pt x="4599" y="440"/>
                      <a:pt x="4601" y="443"/>
                    </a:cubicBezTo>
                    <a:cubicBezTo>
                      <a:pt x="4599" y="440"/>
                      <a:pt x="4596" y="437"/>
                      <a:pt x="4593" y="434"/>
                    </a:cubicBezTo>
                    <a:moveTo>
                      <a:pt x="4109" y="0"/>
                    </a:moveTo>
                    <a:cubicBezTo>
                      <a:pt x="4109" y="0"/>
                      <a:pt x="4109" y="0"/>
                      <a:pt x="4109" y="0"/>
                    </a:cubicBezTo>
                    <a:cubicBezTo>
                      <a:pt x="4284" y="129"/>
                      <a:pt x="4446" y="274"/>
                      <a:pt x="4593" y="434"/>
                    </a:cubicBezTo>
                    <a:cubicBezTo>
                      <a:pt x="4446" y="274"/>
                      <a:pt x="4284" y="129"/>
                      <a:pt x="4109" y="0"/>
                    </a:cubicBezTo>
                  </a:path>
                </a:pathLst>
              </a:custGeom>
              <a:solidFill>
                <a:srgbClr val="E3E3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grpSp>
        <p:grpSp>
          <p:nvGrpSpPr>
            <p:cNvPr id="11" name="Group 232">
              <a:extLst>
                <a:ext uri="{FF2B5EF4-FFF2-40B4-BE49-F238E27FC236}">
                  <a16:creationId xmlns:a16="http://schemas.microsoft.com/office/drawing/2014/main" id="{CE188674-9A5D-3DA6-9D64-71BF5D068E2E}"/>
                </a:ext>
              </a:extLst>
            </p:cNvPr>
            <p:cNvGrpSpPr/>
            <p:nvPr/>
          </p:nvGrpSpPr>
          <p:grpSpPr>
            <a:xfrm>
              <a:off x="3599719" y="1819904"/>
              <a:ext cx="2083607" cy="2081808"/>
              <a:chOff x="3176704" y="2299964"/>
              <a:chExt cx="2083607" cy="2081808"/>
            </a:xfrm>
            <a:solidFill>
              <a:schemeClr val="accent4"/>
            </a:solidFill>
          </p:grpSpPr>
          <p:sp>
            <p:nvSpPr>
              <p:cNvPr id="18" name="Freeform 547">
                <a:extLst>
                  <a:ext uri="{FF2B5EF4-FFF2-40B4-BE49-F238E27FC236}">
                    <a16:creationId xmlns:a16="http://schemas.microsoft.com/office/drawing/2014/main" id="{A69FB448-A015-6911-2CAB-3EB097506856}"/>
                  </a:ext>
                </a:extLst>
              </p:cNvPr>
              <p:cNvSpPr/>
              <p:nvPr/>
            </p:nvSpPr>
            <p:spPr bwMode="auto">
              <a:xfrm>
                <a:off x="3176704" y="2299964"/>
                <a:ext cx="2083607" cy="2081808"/>
              </a:xfrm>
              <a:custGeom>
                <a:avLst/>
                <a:gdLst>
                  <a:gd name="T0" fmla="*/ 5585 w 6553"/>
                  <a:gd name="T1" fmla="*/ 0 h 6555"/>
                  <a:gd name="T2" fmla="*/ 5587 w 6553"/>
                  <a:gd name="T3" fmla="*/ 977 h 6555"/>
                  <a:gd name="T4" fmla="*/ 6553 w 6553"/>
                  <a:gd name="T5" fmla="*/ 971 h 6555"/>
                  <a:gd name="T6" fmla="*/ 5067 w 6553"/>
                  <a:gd name="T7" fmla="*/ 2457 h 6555"/>
                  <a:gd name="T8" fmla="*/ 4314 w 6553"/>
                  <a:gd name="T9" fmla="*/ 2438 h 6555"/>
                  <a:gd name="T10" fmla="*/ 249 w 6553"/>
                  <a:gd name="T11" fmla="*/ 6503 h 6555"/>
                  <a:gd name="T12" fmla="*/ 62 w 6553"/>
                  <a:gd name="T13" fmla="*/ 6503 h 6555"/>
                  <a:gd name="T14" fmla="*/ 52 w 6553"/>
                  <a:gd name="T15" fmla="*/ 6493 h 6555"/>
                  <a:gd name="T16" fmla="*/ 52 w 6553"/>
                  <a:gd name="T17" fmla="*/ 6305 h 6555"/>
                  <a:gd name="T18" fmla="*/ 4119 w 6553"/>
                  <a:gd name="T19" fmla="*/ 2238 h 6555"/>
                  <a:gd name="T20" fmla="*/ 4095 w 6553"/>
                  <a:gd name="T21" fmla="*/ 1491 h 6555"/>
                  <a:gd name="T22" fmla="*/ 5585 w 6553"/>
                  <a:gd name="T23" fmla="*/ 0 h 6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53" h="6555">
                    <a:moveTo>
                      <a:pt x="5585" y="0"/>
                    </a:moveTo>
                    <a:cubicBezTo>
                      <a:pt x="5587" y="977"/>
                      <a:pt x="5587" y="977"/>
                      <a:pt x="5587" y="977"/>
                    </a:cubicBezTo>
                    <a:cubicBezTo>
                      <a:pt x="6553" y="971"/>
                      <a:pt x="6553" y="971"/>
                      <a:pt x="6553" y="971"/>
                    </a:cubicBezTo>
                    <a:cubicBezTo>
                      <a:pt x="5067" y="2457"/>
                      <a:pt x="5067" y="2457"/>
                      <a:pt x="5067" y="2457"/>
                    </a:cubicBezTo>
                    <a:cubicBezTo>
                      <a:pt x="4314" y="2438"/>
                      <a:pt x="4314" y="2438"/>
                      <a:pt x="4314" y="2438"/>
                    </a:cubicBezTo>
                    <a:cubicBezTo>
                      <a:pt x="249" y="6503"/>
                      <a:pt x="249" y="6503"/>
                      <a:pt x="249" y="6503"/>
                    </a:cubicBezTo>
                    <a:cubicBezTo>
                      <a:pt x="198" y="6555"/>
                      <a:pt x="114" y="6555"/>
                      <a:pt x="62" y="6503"/>
                    </a:cubicBezTo>
                    <a:cubicBezTo>
                      <a:pt x="52" y="6493"/>
                      <a:pt x="52" y="6493"/>
                      <a:pt x="52" y="6493"/>
                    </a:cubicBezTo>
                    <a:cubicBezTo>
                      <a:pt x="0" y="6441"/>
                      <a:pt x="0" y="6357"/>
                      <a:pt x="52" y="6305"/>
                    </a:cubicBezTo>
                    <a:cubicBezTo>
                      <a:pt x="4119" y="2238"/>
                      <a:pt x="4119" y="2238"/>
                      <a:pt x="4119" y="2238"/>
                    </a:cubicBezTo>
                    <a:cubicBezTo>
                      <a:pt x="4095" y="1491"/>
                      <a:pt x="4095" y="1491"/>
                      <a:pt x="4095" y="1491"/>
                    </a:cubicBezTo>
                    <a:lnTo>
                      <a:pt x="5585" y="0"/>
                    </a:lnTo>
                    <a:close/>
                  </a:path>
                </a:pathLst>
              </a:custGeom>
              <a:solidFill>
                <a:srgbClr val="1C3C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9" name="Freeform 548">
                <a:extLst>
                  <a:ext uri="{FF2B5EF4-FFF2-40B4-BE49-F238E27FC236}">
                    <a16:creationId xmlns:a16="http://schemas.microsoft.com/office/drawing/2014/main" id="{D128450F-C6D3-E7DD-127D-79C60E19D6DD}"/>
                  </a:ext>
                </a:extLst>
              </p:cNvPr>
              <p:cNvSpPr/>
              <p:nvPr/>
            </p:nvSpPr>
            <p:spPr bwMode="auto">
              <a:xfrm>
                <a:off x="3194704" y="2607780"/>
                <a:ext cx="2065606" cy="1773990"/>
              </a:xfrm>
              <a:custGeom>
                <a:avLst/>
                <a:gdLst>
                  <a:gd name="T0" fmla="*/ 5530 w 6496"/>
                  <a:gd name="T1" fmla="*/ 9 h 5587"/>
                  <a:gd name="T2" fmla="*/ 6496 w 6496"/>
                  <a:gd name="T3" fmla="*/ 3 h 5587"/>
                  <a:gd name="T4" fmla="*/ 5010 w 6496"/>
                  <a:gd name="T5" fmla="*/ 1489 h 5587"/>
                  <a:gd name="T6" fmla="*/ 4257 w 6496"/>
                  <a:gd name="T7" fmla="*/ 1470 h 5587"/>
                  <a:gd name="T8" fmla="*/ 192 w 6496"/>
                  <a:gd name="T9" fmla="*/ 5535 h 5587"/>
                  <a:gd name="T10" fmla="*/ 5 w 6496"/>
                  <a:gd name="T11" fmla="*/ 5535 h 5587"/>
                  <a:gd name="T12" fmla="*/ 0 w 6496"/>
                  <a:gd name="T13" fmla="*/ 5530 h 5587"/>
                  <a:gd name="T14" fmla="*/ 5530 w 6496"/>
                  <a:gd name="T15" fmla="*/ 0 h 5587"/>
                  <a:gd name="T16" fmla="*/ 5530 w 6496"/>
                  <a:gd name="T17" fmla="*/ 9 h 5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96" h="5587">
                    <a:moveTo>
                      <a:pt x="5530" y="9"/>
                    </a:moveTo>
                    <a:cubicBezTo>
                      <a:pt x="6496" y="3"/>
                      <a:pt x="6496" y="3"/>
                      <a:pt x="6496" y="3"/>
                    </a:cubicBezTo>
                    <a:cubicBezTo>
                      <a:pt x="5010" y="1489"/>
                      <a:pt x="5010" y="1489"/>
                      <a:pt x="5010" y="1489"/>
                    </a:cubicBezTo>
                    <a:cubicBezTo>
                      <a:pt x="4257" y="1470"/>
                      <a:pt x="4257" y="1470"/>
                      <a:pt x="4257" y="1470"/>
                    </a:cubicBezTo>
                    <a:cubicBezTo>
                      <a:pt x="192" y="5535"/>
                      <a:pt x="192" y="5535"/>
                      <a:pt x="192" y="5535"/>
                    </a:cubicBezTo>
                    <a:cubicBezTo>
                      <a:pt x="141" y="5587"/>
                      <a:pt x="57" y="5587"/>
                      <a:pt x="5" y="5535"/>
                    </a:cubicBezTo>
                    <a:cubicBezTo>
                      <a:pt x="0" y="5530"/>
                      <a:pt x="0" y="5530"/>
                      <a:pt x="0" y="5530"/>
                    </a:cubicBezTo>
                    <a:cubicBezTo>
                      <a:pt x="5530" y="0"/>
                      <a:pt x="5530" y="0"/>
                      <a:pt x="5530" y="0"/>
                    </a:cubicBezTo>
                    <a:lnTo>
                      <a:pt x="5530" y="9"/>
                    </a:lnTo>
                    <a:close/>
                  </a:path>
                </a:pathLst>
              </a:custGeom>
              <a:solidFill>
                <a:srgbClr val="1C3C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grpSp>
        <p:grpSp>
          <p:nvGrpSpPr>
            <p:cNvPr id="12" name="Group 234">
              <a:extLst>
                <a:ext uri="{FF2B5EF4-FFF2-40B4-BE49-F238E27FC236}">
                  <a16:creationId xmlns:a16="http://schemas.microsoft.com/office/drawing/2014/main" id="{542450E7-E790-72D3-F0CC-A6B66A13DF5F}"/>
                </a:ext>
              </a:extLst>
            </p:cNvPr>
            <p:cNvGrpSpPr/>
            <p:nvPr/>
          </p:nvGrpSpPr>
          <p:grpSpPr>
            <a:xfrm rot="18407337">
              <a:off x="2483382" y="1606354"/>
              <a:ext cx="1926964" cy="1925300"/>
              <a:chOff x="928589" y="1535125"/>
              <a:chExt cx="2191400" cy="2189508"/>
            </a:xfrm>
            <a:solidFill>
              <a:schemeClr val="accent3"/>
            </a:solidFill>
          </p:grpSpPr>
          <p:sp>
            <p:nvSpPr>
              <p:cNvPr id="16" name="Freeform 547">
                <a:extLst>
                  <a:ext uri="{FF2B5EF4-FFF2-40B4-BE49-F238E27FC236}">
                    <a16:creationId xmlns:a16="http://schemas.microsoft.com/office/drawing/2014/main" id="{534C8CA9-AC0A-D433-5BCA-F26482B2B6DF}"/>
                  </a:ext>
                </a:extLst>
              </p:cNvPr>
              <p:cNvSpPr/>
              <p:nvPr/>
            </p:nvSpPr>
            <p:spPr bwMode="auto">
              <a:xfrm>
                <a:off x="928589" y="1535125"/>
                <a:ext cx="2191399" cy="2189507"/>
              </a:xfrm>
              <a:custGeom>
                <a:avLst/>
                <a:gdLst>
                  <a:gd name="T0" fmla="*/ 5585 w 6553"/>
                  <a:gd name="T1" fmla="*/ 0 h 6555"/>
                  <a:gd name="T2" fmla="*/ 5587 w 6553"/>
                  <a:gd name="T3" fmla="*/ 977 h 6555"/>
                  <a:gd name="T4" fmla="*/ 6553 w 6553"/>
                  <a:gd name="T5" fmla="*/ 971 h 6555"/>
                  <a:gd name="T6" fmla="*/ 5067 w 6553"/>
                  <a:gd name="T7" fmla="*/ 2457 h 6555"/>
                  <a:gd name="T8" fmla="*/ 4314 w 6553"/>
                  <a:gd name="T9" fmla="*/ 2438 h 6555"/>
                  <a:gd name="T10" fmla="*/ 249 w 6553"/>
                  <a:gd name="T11" fmla="*/ 6503 h 6555"/>
                  <a:gd name="T12" fmla="*/ 62 w 6553"/>
                  <a:gd name="T13" fmla="*/ 6503 h 6555"/>
                  <a:gd name="T14" fmla="*/ 52 w 6553"/>
                  <a:gd name="T15" fmla="*/ 6493 h 6555"/>
                  <a:gd name="T16" fmla="*/ 52 w 6553"/>
                  <a:gd name="T17" fmla="*/ 6305 h 6555"/>
                  <a:gd name="T18" fmla="*/ 4119 w 6553"/>
                  <a:gd name="T19" fmla="*/ 2238 h 6555"/>
                  <a:gd name="T20" fmla="*/ 4095 w 6553"/>
                  <a:gd name="T21" fmla="*/ 1491 h 6555"/>
                  <a:gd name="T22" fmla="*/ 5585 w 6553"/>
                  <a:gd name="T23" fmla="*/ 0 h 6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53" h="6555">
                    <a:moveTo>
                      <a:pt x="5585" y="0"/>
                    </a:moveTo>
                    <a:cubicBezTo>
                      <a:pt x="5587" y="977"/>
                      <a:pt x="5587" y="977"/>
                      <a:pt x="5587" y="977"/>
                    </a:cubicBezTo>
                    <a:cubicBezTo>
                      <a:pt x="6553" y="971"/>
                      <a:pt x="6553" y="971"/>
                      <a:pt x="6553" y="971"/>
                    </a:cubicBezTo>
                    <a:cubicBezTo>
                      <a:pt x="5067" y="2457"/>
                      <a:pt x="5067" y="2457"/>
                      <a:pt x="5067" y="2457"/>
                    </a:cubicBezTo>
                    <a:cubicBezTo>
                      <a:pt x="4314" y="2438"/>
                      <a:pt x="4314" y="2438"/>
                      <a:pt x="4314" y="2438"/>
                    </a:cubicBezTo>
                    <a:cubicBezTo>
                      <a:pt x="249" y="6503"/>
                      <a:pt x="249" y="6503"/>
                      <a:pt x="249" y="6503"/>
                    </a:cubicBezTo>
                    <a:cubicBezTo>
                      <a:pt x="198" y="6555"/>
                      <a:pt x="114" y="6555"/>
                      <a:pt x="62" y="6503"/>
                    </a:cubicBezTo>
                    <a:cubicBezTo>
                      <a:pt x="52" y="6493"/>
                      <a:pt x="52" y="6493"/>
                      <a:pt x="52" y="6493"/>
                    </a:cubicBezTo>
                    <a:cubicBezTo>
                      <a:pt x="0" y="6441"/>
                      <a:pt x="0" y="6357"/>
                      <a:pt x="52" y="6305"/>
                    </a:cubicBezTo>
                    <a:cubicBezTo>
                      <a:pt x="4119" y="2238"/>
                      <a:pt x="4119" y="2238"/>
                      <a:pt x="4119" y="2238"/>
                    </a:cubicBezTo>
                    <a:cubicBezTo>
                      <a:pt x="4095" y="1491"/>
                      <a:pt x="4095" y="1491"/>
                      <a:pt x="4095" y="1491"/>
                    </a:cubicBezTo>
                    <a:lnTo>
                      <a:pt x="5585" y="0"/>
                    </a:lnTo>
                    <a:close/>
                  </a:path>
                </a:pathLst>
              </a:custGeom>
              <a:solidFill>
                <a:srgbClr val="1C3C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7" name="Freeform 548">
                <a:extLst>
                  <a:ext uri="{FF2B5EF4-FFF2-40B4-BE49-F238E27FC236}">
                    <a16:creationId xmlns:a16="http://schemas.microsoft.com/office/drawing/2014/main" id="{B8637794-1A3D-D7B2-4DD1-453FB3BA1429}"/>
                  </a:ext>
                </a:extLst>
              </p:cNvPr>
              <p:cNvSpPr/>
              <p:nvPr/>
            </p:nvSpPr>
            <p:spPr bwMode="auto">
              <a:xfrm>
                <a:off x="947523" y="1858868"/>
                <a:ext cx="2172466" cy="1865765"/>
              </a:xfrm>
              <a:custGeom>
                <a:avLst/>
                <a:gdLst>
                  <a:gd name="T0" fmla="*/ 5530 w 6496"/>
                  <a:gd name="T1" fmla="*/ 9 h 5587"/>
                  <a:gd name="T2" fmla="*/ 6496 w 6496"/>
                  <a:gd name="T3" fmla="*/ 3 h 5587"/>
                  <a:gd name="T4" fmla="*/ 5010 w 6496"/>
                  <a:gd name="T5" fmla="*/ 1489 h 5587"/>
                  <a:gd name="T6" fmla="*/ 4257 w 6496"/>
                  <a:gd name="T7" fmla="*/ 1470 h 5587"/>
                  <a:gd name="T8" fmla="*/ 192 w 6496"/>
                  <a:gd name="T9" fmla="*/ 5535 h 5587"/>
                  <a:gd name="T10" fmla="*/ 5 w 6496"/>
                  <a:gd name="T11" fmla="*/ 5535 h 5587"/>
                  <a:gd name="T12" fmla="*/ 0 w 6496"/>
                  <a:gd name="T13" fmla="*/ 5530 h 5587"/>
                  <a:gd name="T14" fmla="*/ 5530 w 6496"/>
                  <a:gd name="T15" fmla="*/ 0 h 5587"/>
                  <a:gd name="T16" fmla="*/ 5530 w 6496"/>
                  <a:gd name="T17" fmla="*/ 9 h 5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96" h="5587">
                    <a:moveTo>
                      <a:pt x="5530" y="9"/>
                    </a:moveTo>
                    <a:cubicBezTo>
                      <a:pt x="6496" y="3"/>
                      <a:pt x="6496" y="3"/>
                      <a:pt x="6496" y="3"/>
                    </a:cubicBezTo>
                    <a:cubicBezTo>
                      <a:pt x="5010" y="1489"/>
                      <a:pt x="5010" y="1489"/>
                      <a:pt x="5010" y="1489"/>
                    </a:cubicBezTo>
                    <a:cubicBezTo>
                      <a:pt x="4257" y="1470"/>
                      <a:pt x="4257" y="1470"/>
                      <a:pt x="4257" y="1470"/>
                    </a:cubicBezTo>
                    <a:cubicBezTo>
                      <a:pt x="192" y="5535"/>
                      <a:pt x="192" y="5535"/>
                      <a:pt x="192" y="5535"/>
                    </a:cubicBezTo>
                    <a:cubicBezTo>
                      <a:pt x="141" y="5587"/>
                      <a:pt x="57" y="5587"/>
                      <a:pt x="5" y="5535"/>
                    </a:cubicBezTo>
                    <a:cubicBezTo>
                      <a:pt x="0" y="5530"/>
                      <a:pt x="0" y="5530"/>
                      <a:pt x="0" y="5530"/>
                    </a:cubicBezTo>
                    <a:cubicBezTo>
                      <a:pt x="5530" y="0"/>
                      <a:pt x="5530" y="0"/>
                      <a:pt x="5530" y="0"/>
                    </a:cubicBezTo>
                    <a:lnTo>
                      <a:pt x="5530" y="9"/>
                    </a:lnTo>
                    <a:close/>
                  </a:path>
                </a:pathLst>
              </a:custGeom>
              <a:solidFill>
                <a:srgbClr val="1C3C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grpSp>
        <p:grpSp>
          <p:nvGrpSpPr>
            <p:cNvPr id="13" name="Group 235">
              <a:extLst>
                <a:ext uri="{FF2B5EF4-FFF2-40B4-BE49-F238E27FC236}">
                  <a16:creationId xmlns:a16="http://schemas.microsoft.com/office/drawing/2014/main" id="{DE27AD9A-CAA4-DDA2-53F8-0691BDAD02E0}"/>
                </a:ext>
              </a:extLst>
            </p:cNvPr>
            <p:cNvGrpSpPr/>
            <p:nvPr/>
          </p:nvGrpSpPr>
          <p:grpSpPr>
            <a:xfrm rot="15399920">
              <a:off x="1553153" y="2230251"/>
              <a:ext cx="1926964" cy="1925299"/>
              <a:chOff x="900897" y="1514502"/>
              <a:chExt cx="2191400" cy="2189507"/>
            </a:xfrm>
            <a:solidFill>
              <a:schemeClr val="accent1"/>
            </a:solidFill>
          </p:grpSpPr>
          <p:sp>
            <p:nvSpPr>
              <p:cNvPr id="14" name="Freeform 547">
                <a:extLst>
                  <a:ext uri="{FF2B5EF4-FFF2-40B4-BE49-F238E27FC236}">
                    <a16:creationId xmlns:a16="http://schemas.microsoft.com/office/drawing/2014/main" id="{52A90AB4-C22D-8157-645E-1739CFA23928}"/>
                  </a:ext>
                </a:extLst>
              </p:cNvPr>
              <p:cNvSpPr/>
              <p:nvPr/>
            </p:nvSpPr>
            <p:spPr bwMode="auto">
              <a:xfrm>
                <a:off x="900897" y="1514502"/>
                <a:ext cx="2191399" cy="2189507"/>
              </a:xfrm>
              <a:custGeom>
                <a:avLst/>
                <a:gdLst>
                  <a:gd name="T0" fmla="*/ 5585 w 6553"/>
                  <a:gd name="T1" fmla="*/ 0 h 6555"/>
                  <a:gd name="T2" fmla="*/ 5587 w 6553"/>
                  <a:gd name="T3" fmla="*/ 977 h 6555"/>
                  <a:gd name="T4" fmla="*/ 6553 w 6553"/>
                  <a:gd name="T5" fmla="*/ 971 h 6555"/>
                  <a:gd name="T6" fmla="*/ 5067 w 6553"/>
                  <a:gd name="T7" fmla="*/ 2457 h 6555"/>
                  <a:gd name="T8" fmla="*/ 4314 w 6553"/>
                  <a:gd name="T9" fmla="*/ 2438 h 6555"/>
                  <a:gd name="T10" fmla="*/ 249 w 6553"/>
                  <a:gd name="T11" fmla="*/ 6503 h 6555"/>
                  <a:gd name="T12" fmla="*/ 62 w 6553"/>
                  <a:gd name="T13" fmla="*/ 6503 h 6555"/>
                  <a:gd name="T14" fmla="*/ 52 w 6553"/>
                  <a:gd name="T15" fmla="*/ 6493 h 6555"/>
                  <a:gd name="T16" fmla="*/ 52 w 6553"/>
                  <a:gd name="T17" fmla="*/ 6305 h 6555"/>
                  <a:gd name="T18" fmla="*/ 4119 w 6553"/>
                  <a:gd name="T19" fmla="*/ 2238 h 6555"/>
                  <a:gd name="T20" fmla="*/ 4095 w 6553"/>
                  <a:gd name="T21" fmla="*/ 1491 h 6555"/>
                  <a:gd name="T22" fmla="*/ 5585 w 6553"/>
                  <a:gd name="T23" fmla="*/ 0 h 6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53" h="6555">
                    <a:moveTo>
                      <a:pt x="5585" y="0"/>
                    </a:moveTo>
                    <a:cubicBezTo>
                      <a:pt x="5587" y="977"/>
                      <a:pt x="5587" y="977"/>
                      <a:pt x="5587" y="977"/>
                    </a:cubicBezTo>
                    <a:cubicBezTo>
                      <a:pt x="6553" y="971"/>
                      <a:pt x="6553" y="971"/>
                      <a:pt x="6553" y="971"/>
                    </a:cubicBezTo>
                    <a:cubicBezTo>
                      <a:pt x="5067" y="2457"/>
                      <a:pt x="5067" y="2457"/>
                      <a:pt x="5067" y="2457"/>
                    </a:cubicBezTo>
                    <a:cubicBezTo>
                      <a:pt x="4314" y="2438"/>
                      <a:pt x="4314" y="2438"/>
                      <a:pt x="4314" y="2438"/>
                    </a:cubicBezTo>
                    <a:cubicBezTo>
                      <a:pt x="249" y="6503"/>
                      <a:pt x="249" y="6503"/>
                      <a:pt x="249" y="6503"/>
                    </a:cubicBezTo>
                    <a:cubicBezTo>
                      <a:pt x="198" y="6555"/>
                      <a:pt x="114" y="6555"/>
                      <a:pt x="62" y="6503"/>
                    </a:cubicBezTo>
                    <a:cubicBezTo>
                      <a:pt x="52" y="6493"/>
                      <a:pt x="52" y="6493"/>
                      <a:pt x="52" y="6493"/>
                    </a:cubicBezTo>
                    <a:cubicBezTo>
                      <a:pt x="0" y="6441"/>
                      <a:pt x="0" y="6357"/>
                      <a:pt x="52" y="6305"/>
                    </a:cubicBezTo>
                    <a:cubicBezTo>
                      <a:pt x="4119" y="2238"/>
                      <a:pt x="4119" y="2238"/>
                      <a:pt x="4119" y="2238"/>
                    </a:cubicBezTo>
                    <a:cubicBezTo>
                      <a:pt x="4095" y="1491"/>
                      <a:pt x="4095" y="1491"/>
                      <a:pt x="4095" y="1491"/>
                    </a:cubicBezTo>
                    <a:lnTo>
                      <a:pt x="558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sp>
            <p:nvSpPr>
              <p:cNvPr id="15" name="Freeform 548">
                <a:extLst>
                  <a:ext uri="{FF2B5EF4-FFF2-40B4-BE49-F238E27FC236}">
                    <a16:creationId xmlns:a16="http://schemas.microsoft.com/office/drawing/2014/main" id="{D347AD43-582D-492E-7708-64499C207FA6}"/>
                  </a:ext>
                </a:extLst>
              </p:cNvPr>
              <p:cNvSpPr/>
              <p:nvPr/>
            </p:nvSpPr>
            <p:spPr bwMode="auto">
              <a:xfrm>
                <a:off x="919831" y="1838244"/>
                <a:ext cx="2172466" cy="1865765"/>
              </a:xfrm>
              <a:custGeom>
                <a:avLst/>
                <a:gdLst>
                  <a:gd name="T0" fmla="*/ 5530 w 6496"/>
                  <a:gd name="T1" fmla="*/ 9 h 5587"/>
                  <a:gd name="T2" fmla="*/ 6496 w 6496"/>
                  <a:gd name="T3" fmla="*/ 3 h 5587"/>
                  <a:gd name="T4" fmla="*/ 5010 w 6496"/>
                  <a:gd name="T5" fmla="*/ 1489 h 5587"/>
                  <a:gd name="T6" fmla="*/ 4257 w 6496"/>
                  <a:gd name="T7" fmla="*/ 1470 h 5587"/>
                  <a:gd name="T8" fmla="*/ 192 w 6496"/>
                  <a:gd name="T9" fmla="*/ 5535 h 5587"/>
                  <a:gd name="T10" fmla="*/ 5 w 6496"/>
                  <a:gd name="T11" fmla="*/ 5535 h 5587"/>
                  <a:gd name="T12" fmla="*/ 0 w 6496"/>
                  <a:gd name="T13" fmla="*/ 5530 h 5587"/>
                  <a:gd name="T14" fmla="*/ 5530 w 6496"/>
                  <a:gd name="T15" fmla="*/ 0 h 5587"/>
                  <a:gd name="T16" fmla="*/ 5530 w 6496"/>
                  <a:gd name="T17" fmla="*/ 9 h 5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96" h="5587">
                    <a:moveTo>
                      <a:pt x="5530" y="9"/>
                    </a:moveTo>
                    <a:cubicBezTo>
                      <a:pt x="6496" y="3"/>
                      <a:pt x="6496" y="3"/>
                      <a:pt x="6496" y="3"/>
                    </a:cubicBezTo>
                    <a:cubicBezTo>
                      <a:pt x="5010" y="1489"/>
                      <a:pt x="5010" y="1489"/>
                      <a:pt x="5010" y="1489"/>
                    </a:cubicBezTo>
                    <a:cubicBezTo>
                      <a:pt x="4257" y="1470"/>
                      <a:pt x="4257" y="1470"/>
                      <a:pt x="4257" y="1470"/>
                    </a:cubicBezTo>
                    <a:cubicBezTo>
                      <a:pt x="192" y="5535"/>
                      <a:pt x="192" y="5535"/>
                      <a:pt x="192" y="5535"/>
                    </a:cubicBezTo>
                    <a:cubicBezTo>
                      <a:pt x="141" y="5587"/>
                      <a:pt x="57" y="5587"/>
                      <a:pt x="5" y="5535"/>
                    </a:cubicBezTo>
                    <a:cubicBezTo>
                      <a:pt x="0" y="5530"/>
                      <a:pt x="0" y="5530"/>
                      <a:pt x="0" y="5530"/>
                    </a:cubicBezTo>
                    <a:cubicBezTo>
                      <a:pt x="5530" y="0"/>
                      <a:pt x="5530" y="0"/>
                      <a:pt x="5530" y="0"/>
                    </a:cubicBezTo>
                    <a:lnTo>
                      <a:pt x="553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汉仪大宋简"/>
                  <a:cs typeface="+mn-ea"/>
                  <a:sym typeface="Arial"/>
                </a:endParaRPr>
              </a:p>
            </p:txBody>
          </p:sp>
        </p:grpSp>
      </p:grpSp>
    </p:spTree>
    <p:extLst>
      <p:ext uri="{BB962C8B-B14F-4D97-AF65-F5344CB8AC3E}">
        <p14:creationId xmlns:p14="http://schemas.microsoft.com/office/powerpoint/2010/main" val="184476358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5793173" y="1515412"/>
            <a:ext cx="6398827" cy="5342588"/>
          </a:xfrm>
          <a:custGeom>
            <a:avLst/>
            <a:gdLst>
              <a:gd name="connsiteX0" fmla="*/ 6398827 w 6398827"/>
              <a:gd name="connsiteY0" fmla="*/ 0 h 5342588"/>
              <a:gd name="connsiteX1" fmla="*/ 6398827 w 6398827"/>
              <a:gd name="connsiteY1" fmla="*/ 5342588 h 5342588"/>
              <a:gd name="connsiteX2" fmla="*/ 550477 w 6398827"/>
              <a:gd name="connsiteY2" fmla="*/ 5342588 h 5342588"/>
              <a:gd name="connsiteX3" fmla="*/ 988627 w 6398827"/>
              <a:gd name="connsiteY3" fmla="*/ 2885138 h 5342588"/>
              <a:gd name="connsiteX4" fmla="*/ 4341427 w 6398827"/>
              <a:gd name="connsiteY4" fmla="*/ 2104088 h 5342588"/>
              <a:gd name="connsiteX5" fmla="*/ 5389177 w 6398827"/>
              <a:gd name="connsiteY5" fmla="*/ 351488 h 5342588"/>
              <a:gd name="connsiteX6" fmla="*/ 6233335 w 6398827"/>
              <a:gd name="connsiteY6" fmla="*/ 43914 h 53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8827" h="5342588">
                <a:moveTo>
                  <a:pt x="6398827" y="0"/>
                </a:moveTo>
                <a:lnTo>
                  <a:pt x="6398827" y="5342588"/>
                </a:lnTo>
                <a:lnTo>
                  <a:pt x="550477" y="5342588"/>
                </a:lnTo>
                <a:cubicBezTo>
                  <a:pt x="-627448" y="4764738"/>
                  <a:pt x="356802" y="3424888"/>
                  <a:pt x="988627" y="2885138"/>
                </a:cubicBezTo>
                <a:cubicBezTo>
                  <a:pt x="1620452" y="2345388"/>
                  <a:pt x="3608002" y="2526363"/>
                  <a:pt x="4341427" y="2104088"/>
                </a:cubicBezTo>
                <a:cubicBezTo>
                  <a:pt x="5074852" y="1681813"/>
                  <a:pt x="4747827" y="630888"/>
                  <a:pt x="5389177" y="351488"/>
                </a:cubicBezTo>
                <a:cubicBezTo>
                  <a:pt x="5589599" y="264176"/>
                  <a:pt x="5894821" y="141206"/>
                  <a:pt x="6233335" y="43914"/>
                </a:cubicBezTo>
                <a:close/>
              </a:path>
            </a:pathLst>
          </a:custGeom>
          <a:solidFill>
            <a:srgbClr val="1C3C9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汉仪大宋简"/>
              <a:sym typeface="Arial"/>
            </a:endParaRPr>
          </a:p>
        </p:txBody>
      </p:sp>
      <p:sp>
        <p:nvSpPr>
          <p:cNvPr id="85" name="任意多边形: 形状 84"/>
          <p:cNvSpPr/>
          <p:nvPr/>
        </p:nvSpPr>
        <p:spPr>
          <a:xfrm rot="5400000">
            <a:off x="5317816" y="-1164916"/>
            <a:ext cx="5709268" cy="8039101"/>
          </a:xfrm>
          <a:custGeom>
            <a:avLst/>
            <a:gdLst>
              <a:gd name="connsiteX0" fmla="*/ 0 w 5709267"/>
              <a:gd name="connsiteY0" fmla="*/ 0 h 6858000"/>
              <a:gd name="connsiteX1" fmla="*/ 4775494 w 5709267"/>
              <a:gd name="connsiteY1" fmla="*/ 0 h 6858000"/>
              <a:gd name="connsiteX2" fmla="*/ 4847990 w 5709267"/>
              <a:gd name="connsiteY2" fmla="*/ 81091 h 6858000"/>
              <a:gd name="connsiteX3" fmla="*/ 5600700 w 5709267"/>
              <a:gd name="connsiteY3" fmla="*/ 3390900 h 6858000"/>
              <a:gd name="connsiteX4" fmla="*/ 2609850 w 5709267"/>
              <a:gd name="connsiteY4" fmla="*/ 5314950 h 6858000"/>
              <a:gd name="connsiteX5" fmla="*/ 1752600 w 5709267"/>
              <a:gd name="connsiteY5" fmla="*/ 6629400 h 6858000"/>
              <a:gd name="connsiteX6" fmla="*/ 1548799 w 5709267"/>
              <a:gd name="connsiteY6" fmla="*/ 6824309 h 6858000"/>
              <a:gd name="connsiteX7" fmla="*/ 1518102 w 5709267"/>
              <a:gd name="connsiteY7" fmla="*/ 6858000 h 6858000"/>
              <a:gd name="connsiteX8" fmla="*/ 0 w 5709267"/>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9267" h="6858000">
                <a:moveTo>
                  <a:pt x="0" y="0"/>
                </a:moveTo>
                <a:lnTo>
                  <a:pt x="4775494" y="0"/>
                </a:lnTo>
                <a:lnTo>
                  <a:pt x="4847990" y="81091"/>
                </a:lnTo>
                <a:cubicBezTo>
                  <a:pt x="5457825" y="838684"/>
                  <a:pt x="5931099" y="2551510"/>
                  <a:pt x="5600700" y="3390900"/>
                </a:cubicBezTo>
                <a:cubicBezTo>
                  <a:pt x="5248275" y="4286250"/>
                  <a:pt x="3251200" y="4775200"/>
                  <a:pt x="2609850" y="5314950"/>
                </a:cubicBezTo>
                <a:cubicBezTo>
                  <a:pt x="1968500" y="5854700"/>
                  <a:pt x="2228850" y="6257925"/>
                  <a:pt x="1752600" y="6629400"/>
                </a:cubicBezTo>
                <a:cubicBezTo>
                  <a:pt x="1693069" y="6675835"/>
                  <a:pt x="1624360" y="6743601"/>
                  <a:pt x="1548799" y="6824309"/>
                </a:cubicBezTo>
                <a:lnTo>
                  <a:pt x="1518102" y="6858000"/>
                </a:lnTo>
                <a:lnTo>
                  <a:pt x="0" y="6858000"/>
                </a:lnTo>
                <a:close/>
              </a:path>
            </a:pathLst>
          </a:custGeom>
          <a:noFill/>
          <a:ln w="5715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汉仪大宋简"/>
              <a:sym typeface="Arial"/>
            </a:endParaRPr>
          </a:p>
        </p:txBody>
      </p:sp>
      <p:sp>
        <p:nvSpPr>
          <p:cNvPr id="7" name="任意多边形: 形状 6"/>
          <p:cNvSpPr/>
          <p:nvPr/>
        </p:nvSpPr>
        <p:spPr>
          <a:xfrm>
            <a:off x="1" y="0"/>
            <a:ext cx="5709267" cy="6858000"/>
          </a:xfrm>
          <a:custGeom>
            <a:avLst/>
            <a:gdLst>
              <a:gd name="connsiteX0" fmla="*/ 0 w 5709267"/>
              <a:gd name="connsiteY0" fmla="*/ 0 h 6858000"/>
              <a:gd name="connsiteX1" fmla="*/ 4775494 w 5709267"/>
              <a:gd name="connsiteY1" fmla="*/ 0 h 6858000"/>
              <a:gd name="connsiteX2" fmla="*/ 4847990 w 5709267"/>
              <a:gd name="connsiteY2" fmla="*/ 81091 h 6858000"/>
              <a:gd name="connsiteX3" fmla="*/ 5600700 w 5709267"/>
              <a:gd name="connsiteY3" fmla="*/ 3390900 h 6858000"/>
              <a:gd name="connsiteX4" fmla="*/ 2609850 w 5709267"/>
              <a:gd name="connsiteY4" fmla="*/ 5314950 h 6858000"/>
              <a:gd name="connsiteX5" fmla="*/ 1752600 w 5709267"/>
              <a:gd name="connsiteY5" fmla="*/ 6629400 h 6858000"/>
              <a:gd name="connsiteX6" fmla="*/ 1548799 w 5709267"/>
              <a:gd name="connsiteY6" fmla="*/ 6824309 h 6858000"/>
              <a:gd name="connsiteX7" fmla="*/ 1518102 w 5709267"/>
              <a:gd name="connsiteY7" fmla="*/ 6858000 h 6858000"/>
              <a:gd name="connsiteX8" fmla="*/ 0 w 5709267"/>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9267" h="6858000">
                <a:moveTo>
                  <a:pt x="0" y="0"/>
                </a:moveTo>
                <a:lnTo>
                  <a:pt x="4775494" y="0"/>
                </a:lnTo>
                <a:lnTo>
                  <a:pt x="4847990" y="81091"/>
                </a:lnTo>
                <a:cubicBezTo>
                  <a:pt x="5457825" y="838684"/>
                  <a:pt x="5931099" y="2551510"/>
                  <a:pt x="5600700" y="3390900"/>
                </a:cubicBezTo>
                <a:cubicBezTo>
                  <a:pt x="5248275" y="4286250"/>
                  <a:pt x="3251200" y="4775200"/>
                  <a:pt x="2609850" y="5314950"/>
                </a:cubicBezTo>
                <a:cubicBezTo>
                  <a:pt x="1968500" y="5854700"/>
                  <a:pt x="2228850" y="6257925"/>
                  <a:pt x="1752600" y="6629400"/>
                </a:cubicBezTo>
                <a:cubicBezTo>
                  <a:pt x="1693069" y="6675835"/>
                  <a:pt x="1624360" y="6743601"/>
                  <a:pt x="1548799" y="6824309"/>
                </a:cubicBezTo>
                <a:lnTo>
                  <a:pt x="1518102" y="6858000"/>
                </a:lnTo>
                <a:lnTo>
                  <a:pt x="0" y="6858000"/>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汉仪大宋简"/>
              <a:sym typeface="Arial"/>
            </a:endParaRPr>
          </a:p>
        </p:txBody>
      </p:sp>
      <p:sp>
        <p:nvSpPr>
          <p:cNvPr id="8" name="矩形: 圆角 7"/>
          <p:cNvSpPr/>
          <p:nvPr/>
        </p:nvSpPr>
        <p:spPr>
          <a:xfrm>
            <a:off x="974725" y="1562100"/>
            <a:ext cx="10229850" cy="3562350"/>
          </a:xfrm>
          <a:prstGeom prst="roundRect">
            <a:avLst>
              <a:gd name="adj" fmla="val 0"/>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pic>
        <p:nvPicPr>
          <p:cNvPr id="87" name="图片 86"/>
          <p:cNvPicPr>
            <a:picLocks noChangeAspect="1"/>
          </p:cNvPicPr>
          <p:nvPr/>
        </p:nvPicPr>
        <p:blipFill rotWithShape="1">
          <a:blip r:embed="rId2"/>
          <a:srcRect l="20129" b="47093"/>
          <a:stretch>
            <a:fillRect/>
          </a:stretch>
        </p:blipFill>
        <p:spPr>
          <a:xfrm>
            <a:off x="0" y="4025691"/>
            <a:ext cx="5142030" cy="2851360"/>
          </a:xfrm>
          <a:prstGeom prst="rect">
            <a:avLst/>
          </a:prstGeom>
        </p:spPr>
      </p:pic>
      <p:pic>
        <p:nvPicPr>
          <p:cNvPr id="88" name="图片 87"/>
          <p:cNvPicPr>
            <a:picLocks noChangeAspect="1"/>
          </p:cNvPicPr>
          <p:nvPr/>
        </p:nvPicPr>
        <p:blipFill rotWithShape="1">
          <a:blip r:embed="rId2"/>
          <a:srcRect l="20129" b="47093"/>
          <a:stretch>
            <a:fillRect/>
          </a:stretch>
        </p:blipFill>
        <p:spPr>
          <a:xfrm flipH="1" flipV="1">
            <a:off x="6896100" y="0"/>
            <a:ext cx="5142030" cy="2851360"/>
          </a:xfrm>
          <a:prstGeom prst="rect">
            <a:avLst/>
          </a:prstGeom>
        </p:spPr>
      </p:pic>
      <p:grpSp>
        <p:nvGrpSpPr>
          <p:cNvPr id="89" name="组合 88"/>
          <p:cNvGrpSpPr/>
          <p:nvPr/>
        </p:nvGrpSpPr>
        <p:grpSpPr>
          <a:xfrm>
            <a:off x="1009650" y="1600200"/>
            <a:ext cx="2266950" cy="2495550"/>
            <a:chOff x="0" y="-1"/>
            <a:chExt cx="1683658" cy="1929236"/>
          </a:xfrm>
        </p:grpSpPr>
        <p:pic>
          <p:nvPicPr>
            <p:cNvPr id="90" name="图片 89"/>
            <p:cNvPicPr>
              <a:picLocks noChangeAspect="1"/>
            </p:cNvPicPr>
            <p:nvPr/>
          </p:nvPicPr>
          <p:blipFill rotWithShape="1">
            <a:blip r:embed="rId3"/>
            <a:srcRect l="30569" t="20958"/>
            <a:stretch>
              <a:fillRect/>
            </a:stretch>
          </p:blipFill>
          <p:spPr>
            <a:xfrm>
              <a:off x="0" y="0"/>
              <a:ext cx="1683658" cy="1929235"/>
            </a:xfrm>
            <a:prstGeom prst="rect">
              <a:avLst/>
            </a:prstGeom>
          </p:spPr>
        </p:pic>
        <p:pic>
          <p:nvPicPr>
            <p:cNvPr id="91" name="图片 90"/>
            <p:cNvPicPr>
              <a:picLocks noChangeAspect="1"/>
            </p:cNvPicPr>
            <p:nvPr/>
          </p:nvPicPr>
          <p:blipFill rotWithShape="1">
            <a:blip r:embed="rId4"/>
            <a:srcRect l="27603" t="24940"/>
            <a:stretch>
              <a:fillRect/>
            </a:stretch>
          </p:blipFill>
          <p:spPr>
            <a:xfrm>
              <a:off x="0" y="-1"/>
              <a:ext cx="913638" cy="956401"/>
            </a:xfrm>
            <a:prstGeom prst="rect">
              <a:avLst/>
            </a:prstGeom>
          </p:spPr>
        </p:pic>
      </p:grpSp>
      <p:grpSp>
        <p:nvGrpSpPr>
          <p:cNvPr id="92" name="组合 91"/>
          <p:cNvGrpSpPr/>
          <p:nvPr/>
        </p:nvGrpSpPr>
        <p:grpSpPr>
          <a:xfrm flipH="1" flipV="1">
            <a:off x="10077450" y="3793486"/>
            <a:ext cx="1085850" cy="1292864"/>
            <a:chOff x="-14515" y="0"/>
            <a:chExt cx="1629175" cy="1923142"/>
          </a:xfrm>
        </p:grpSpPr>
        <p:pic>
          <p:nvPicPr>
            <p:cNvPr id="93" name="图片 92"/>
            <p:cNvPicPr>
              <a:picLocks noChangeAspect="1"/>
            </p:cNvPicPr>
            <p:nvPr/>
          </p:nvPicPr>
          <p:blipFill rotWithShape="1">
            <a:blip r:embed="rId4"/>
            <a:srcRect l="28952" t="24373" r="4727" b="567"/>
            <a:stretch>
              <a:fillRect/>
            </a:stretch>
          </p:blipFill>
          <p:spPr>
            <a:xfrm>
              <a:off x="-14515" y="0"/>
              <a:ext cx="1629175" cy="1923142"/>
            </a:xfrm>
            <a:prstGeom prst="rect">
              <a:avLst/>
            </a:prstGeom>
          </p:spPr>
        </p:pic>
        <p:pic>
          <p:nvPicPr>
            <p:cNvPr id="94" name="图片 93"/>
            <p:cNvPicPr>
              <a:picLocks noChangeAspect="1"/>
            </p:cNvPicPr>
            <p:nvPr/>
          </p:nvPicPr>
          <p:blipFill rotWithShape="1">
            <a:blip r:embed="rId3"/>
            <a:srcRect l="30569" t="20958"/>
            <a:stretch>
              <a:fillRect/>
            </a:stretch>
          </p:blipFill>
          <p:spPr>
            <a:xfrm>
              <a:off x="-14514" y="1"/>
              <a:ext cx="1016000" cy="1164193"/>
            </a:xfrm>
            <a:prstGeom prst="rect">
              <a:avLst/>
            </a:prstGeom>
          </p:spPr>
        </p:pic>
      </p:grpSp>
      <p:cxnSp>
        <p:nvCxnSpPr>
          <p:cNvPr id="95" name="直接连接符 94"/>
          <p:cNvCxnSpPr/>
          <p:nvPr/>
        </p:nvCxnSpPr>
        <p:spPr>
          <a:xfrm>
            <a:off x="4287456" y="2706985"/>
            <a:ext cx="0" cy="1430337"/>
          </a:xfrm>
          <a:prstGeom prst="line">
            <a:avLst/>
          </a:prstGeom>
          <a:ln w="38100">
            <a:solidFill>
              <a:srgbClr val="1C3C9F"/>
            </a:solidFill>
          </a:ln>
        </p:spPr>
        <p:style>
          <a:lnRef idx="1">
            <a:schemeClr val="dk1"/>
          </a:lnRef>
          <a:fillRef idx="0">
            <a:schemeClr val="dk1"/>
          </a:fillRef>
          <a:effectRef idx="0">
            <a:schemeClr val="dk1"/>
          </a:effectRef>
          <a:fontRef idx="minor">
            <a:schemeClr val="tx1"/>
          </a:fontRef>
        </p:style>
      </p:cxnSp>
      <p:sp>
        <p:nvSpPr>
          <p:cNvPr id="96" name="文本框 95"/>
          <p:cNvSpPr txBox="1"/>
          <p:nvPr/>
        </p:nvSpPr>
        <p:spPr>
          <a:xfrm>
            <a:off x="2796205" y="2660034"/>
            <a:ext cx="1284327" cy="1600438"/>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1C3C9F"/>
                </a:solidFill>
                <a:effectLst/>
                <a:uLnTx/>
                <a:uFillTx/>
                <a:latin typeface="Arial"/>
                <a:ea typeface="汉仪大宋简"/>
                <a:cs typeface="+mn-ea"/>
                <a:sym typeface="Arial"/>
              </a:rPr>
              <a:t>PART</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a:ln>
                  <a:noFill/>
                </a:ln>
                <a:solidFill>
                  <a:srgbClr val="1C3C9F"/>
                </a:solidFill>
                <a:effectLst/>
                <a:uLnTx/>
                <a:uFillTx/>
                <a:latin typeface="Arial"/>
                <a:ea typeface="汉仪大宋简"/>
                <a:cs typeface="+mn-ea"/>
                <a:sym typeface="Arial"/>
              </a:rPr>
              <a:t>03</a:t>
            </a:r>
            <a:endParaRPr kumimoji="0" lang="zh-CN" altLang="en-US" sz="6600" b="1" i="0" u="none" strike="noStrike" kern="1200" cap="none" spc="0" normalizeH="0" baseline="0" noProof="0" dirty="0">
              <a:ln>
                <a:noFill/>
              </a:ln>
              <a:solidFill>
                <a:srgbClr val="1C3C9F"/>
              </a:solidFill>
              <a:effectLst/>
              <a:uLnTx/>
              <a:uFillTx/>
              <a:latin typeface="Arial"/>
              <a:ea typeface="汉仪大宋简"/>
              <a:cs typeface="+mn-ea"/>
              <a:sym typeface="Arial"/>
            </a:endParaRPr>
          </a:p>
        </p:txBody>
      </p:sp>
      <p:sp>
        <p:nvSpPr>
          <p:cNvPr id="97" name="文本框 96"/>
          <p:cNvSpPr txBox="1"/>
          <p:nvPr/>
        </p:nvSpPr>
        <p:spPr>
          <a:xfrm>
            <a:off x="4584702" y="2706985"/>
            <a:ext cx="4339650" cy="923330"/>
          </a:xfrm>
          <a:prstGeom prst="rect">
            <a:avLst/>
          </a:prstGeom>
          <a:noFill/>
        </p:spPr>
        <p:txBody>
          <a:bodyPr wrap="none" rtlCol="0">
            <a:spAutoFit/>
            <a:scene3d>
              <a:camera prst="orthographicFront"/>
              <a:lightRig rig="threePt" dir="t"/>
            </a:scene3d>
            <a:sp3d contourW="12700"/>
          </a:bodyPr>
          <a:lstStyle/>
          <a:p>
            <a:pPr>
              <a:defRPr/>
            </a:pPr>
            <a:r>
              <a:rPr lang="zh-CN" altLang="en-US" sz="5400" b="1" dirty="0">
                <a:solidFill>
                  <a:srgbClr val="1C3C9F"/>
                </a:solidFill>
                <a:latin typeface="Arial"/>
                <a:ea typeface="汉仪大宋简"/>
                <a:cs typeface="+mn-ea"/>
                <a:sym typeface="Arial"/>
              </a:rPr>
              <a:t>项目优质特性</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wipe(up)">
                                      <p:cBhvr>
                                        <p:cTn id="13" dur="500"/>
                                        <p:tgtEl>
                                          <p:spTgt spid="89"/>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down)">
                                      <p:cBhvr>
                                        <p:cTn id="17" dur="500"/>
                                        <p:tgtEl>
                                          <p:spTgt spid="92"/>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wipe(down)">
                                      <p:cBhvr>
                                        <p:cTn id="31" dur="500"/>
                                        <p:tgtEl>
                                          <p:spTgt spid="87"/>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wipe(up)">
                                      <p:cBhvr>
                                        <p:cTn id="35" dur="500"/>
                                        <p:tgtEl>
                                          <p:spTgt spid="8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fade">
                                      <p:cBhvr>
                                        <p:cTn id="39" dur="500"/>
                                        <p:tgtEl>
                                          <p:spTgt spid="85"/>
                                        </p:tgtEl>
                                      </p:cBhvr>
                                    </p:animEffect>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p:cTn id="43" dur="500" fill="hold"/>
                                        <p:tgtEl>
                                          <p:spTgt spid="96"/>
                                        </p:tgtEl>
                                        <p:attrNameLst>
                                          <p:attrName>ppt_w</p:attrName>
                                        </p:attrNameLst>
                                      </p:cBhvr>
                                      <p:tavLst>
                                        <p:tav tm="0">
                                          <p:val>
                                            <p:fltVal val="0"/>
                                          </p:val>
                                        </p:tav>
                                        <p:tav tm="100000">
                                          <p:val>
                                            <p:strVal val="#ppt_w"/>
                                          </p:val>
                                        </p:tav>
                                      </p:tavLst>
                                    </p:anim>
                                    <p:anim calcmode="lin" valueType="num">
                                      <p:cBhvr>
                                        <p:cTn id="44" dur="500" fill="hold"/>
                                        <p:tgtEl>
                                          <p:spTgt spid="96"/>
                                        </p:tgtEl>
                                        <p:attrNameLst>
                                          <p:attrName>ppt_h</p:attrName>
                                        </p:attrNameLst>
                                      </p:cBhvr>
                                      <p:tavLst>
                                        <p:tav tm="0">
                                          <p:val>
                                            <p:fltVal val="0"/>
                                          </p:val>
                                        </p:tav>
                                        <p:tav tm="100000">
                                          <p:val>
                                            <p:strVal val="#ppt_h"/>
                                          </p:val>
                                        </p:tav>
                                      </p:tavLst>
                                    </p:anim>
                                    <p:animEffect transition="in" filter="fade">
                                      <p:cBhvr>
                                        <p:cTn id="45" dur="500"/>
                                        <p:tgtEl>
                                          <p:spTgt spid="96"/>
                                        </p:tgtEl>
                                      </p:cBhvr>
                                    </p:animEffect>
                                  </p:childTnLst>
                                </p:cTn>
                              </p:par>
                            </p:childTnLst>
                          </p:cTn>
                        </p:par>
                        <p:par>
                          <p:cTn id="46" fill="hold">
                            <p:stCondLst>
                              <p:cond delay="5000"/>
                            </p:stCondLst>
                            <p:childTnLst>
                              <p:par>
                                <p:cTn id="47" presetID="22" presetClass="entr" presetSubtype="1" fill="hold" nodeType="afterEffect">
                                  <p:stCondLst>
                                    <p:cond delay="0"/>
                                  </p:stCondLst>
                                  <p:childTnLst>
                                    <p:set>
                                      <p:cBhvr>
                                        <p:cTn id="48" dur="1" fill="hold">
                                          <p:stCondLst>
                                            <p:cond delay="0"/>
                                          </p:stCondLst>
                                        </p:cTn>
                                        <p:tgtEl>
                                          <p:spTgt spid="95"/>
                                        </p:tgtEl>
                                        <p:attrNameLst>
                                          <p:attrName>style.visibility</p:attrName>
                                        </p:attrNameLst>
                                      </p:cBhvr>
                                      <p:to>
                                        <p:strVal val="visible"/>
                                      </p:to>
                                    </p:set>
                                    <p:animEffect transition="in" filter="wipe(up)">
                                      <p:cBhvr>
                                        <p:cTn id="49" dur="500"/>
                                        <p:tgtEl>
                                          <p:spTgt spid="95"/>
                                        </p:tgtEl>
                                      </p:cBhvr>
                                    </p:animEffect>
                                  </p:childTnLst>
                                </p:cTn>
                              </p:par>
                            </p:childTnLst>
                          </p:cTn>
                        </p:par>
                        <p:par>
                          <p:cTn id="50" fill="hold">
                            <p:stCondLst>
                              <p:cond delay="5500"/>
                            </p:stCondLst>
                            <p:childTnLst>
                              <p:par>
                                <p:cTn id="51" presetID="2" presetClass="entr" presetSubtype="2" fill="hold" grpId="0" nodeType="after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1+#ppt_w/2"/>
                                          </p:val>
                                        </p:tav>
                                        <p:tav tm="100000">
                                          <p:val>
                                            <p:strVal val="#ppt_x"/>
                                          </p:val>
                                        </p:tav>
                                      </p:tavLst>
                                    </p:anim>
                                    <p:anim calcmode="lin" valueType="num">
                                      <p:cBhvr additive="base">
                                        <p:cTn id="54" dur="500" fill="hold"/>
                                        <p:tgtEl>
                                          <p:spTgt spid="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5" grpId="0" animBg="1"/>
      <p:bldP spid="7" grpId="0" animBg="1"/>
      <p:bldP spid="8" grpId="0" animBg="1"/>
      <p:bldP spid="96" grpId="0"/>
      <p:bldP spid="9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9"/>
          <p:cNvSpPr txBox="1"/>
          <p:nvPr/>
        </p:nvSpPr>
        <p:spPr>
          <a:xfrm>
            <a:off x="2524765" y="664916"/>
            <a:ext cx="4979730" cy="1133644"/>
          </a:xfrm>
          <a:prstGeom prst="rect">
            <a:avLst/>
          </a:prstGeom>
          <a:noFill/>
        </p:spPr>
        <p:txBody>
          <a:bodyPr wrap="square" lIns="0" tIns="0" rIns="0" bIns="0" rtlCol="0">
            <a:spAutoFit/>
          </a:bodyPr>
          <a:lstStyle/>
          <a:p>
            <a:pPr marL="342900" lvl="0" indent="-342900" algn="just">
              <a:spcBef>
                <a:spcPts val="180"/>
              </a:spcBef>
              <a:buFont typeface="+mj-lt"/>
              <a:buAutoNum type="arabicPeriod"/>
            </a:pPr>
            <a:r>
              <a:rPr lang="zh-CN" altLang="zh-CN" kern="100" dirty="0">
                <a:latin typeface="微软雅黑" panose="020B0503020204020204" pitchFamily="34" charset="-122"/>
                <a:ea typeface="宋体" panose="02010600030101010101" pitchFamily="2" charset="-122"/>
                <a:cs typeface="微软雅黑" panose="020B0503020204020204" pitchFamily="34" charset="-122"/>
              </a:rPr>
              <a:t>易操作，易理解，界面设计简洁易用。</a:t>
            </a:r>
            <a:endParaRPr lang="zh-CN" altLang="zh-CN" kern="100" dirty="0">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just">
              <a:spcBef>
                <a:spcPts val="180"/>
              </a:spcBef>
              <a:buFont typeface="+mj-lt"/>
              <a:buAutoNum type="arabicPeriod"/>
            </a:pPr>
            <a:r>
              <a:rPr lang="zh-CN" altLang="zh-CN" kern="100" dirty="0">
                <a:latin typeface="微软雅黑" panose="020B0503020204020204" pitchFamily="34" charset="-122"/>
                <a:ea typeface="宋体" panose="02010600030101010101" pitchFamily="2" charset="-122"/>
                <a:cs typeface="微软雅黑" panose="020B0503020204020204" pitchFamily="34" charset="-122"/>
              </a:rPr>
              <a:t>容错能力：系统具有一定的容错和抗干扰能力，当用户输入格式错误时，系统有提示并可以再次输入</a:t>
            </a:r>
            <a:endParaRPr lang="zh-CN" altLang="zh-CN" kern="1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işḻiḑè"/>
          <p:cNvSpPr/>
          <p:nvPr/>
        </p:nvSpPr>
        <p:spPr>
          <a:xfrm>
            <a:off x="868685" y="428939"/>
            <a:ext cx="1204863" cy="1245746"/>
          </a:xfrm>
          <a:prstGeom prst="roundRect">
            <a:avLst>
              <a:gd name="adj" fmla="val 49157"/>
            </a:avLst>
          </a:pr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1600" b="1" dirty="0">
                <a:solidFill>
                  <a:schemeClr val="bg1"/>
                </a:solidFill>
                <a:latin typeface="Arial"/>
                <a:ea typeface="汉仪大宋简"/>
                <a:cs typeface="+mn-ea"/>
                <a:sym typeface="Arial"/>
              </a:rPr>
              <a:t> </a:t>
            </a:r>
            <a:endParaRPr sz="1600" b="1" dirty="0">
              <a:solidFill>
                <a:schemeClr val="bg1"/>
              </a:solidFill>
              <a:latin typeface="Arial"/>
              <a:ea typeface="汉仪大宋简"/>
              <a:cs typeface="+mn-ea"/>
              <a:sym typeface="Arial"/>
            </a:endParaRPr>
          </a:p>
        </p:txBody>
      </p:sp>
      <p:sp>
        <p:nvSpPr>
          <p:cNvPr id="31" name="文本框 30"/>
          <p:cNvSpPr txBox="1"/>
          <p:nvPr/>
        </p:nvSpPr>
        <p:spPr>
          <a:xfrm>
            <a:off x="924094" y="820979"/>
            <a:ext cx="1204863" cy="461665"/>
          </a:xfrm>
          <a:prstGeom prst="rect">
            <a:avLst/>
          </a:prstGeom>
          <a:noFill/>
        </p:spPr>
        <p:txBody>
          <a:bodyPr wrap="square" rtlCol="0">
            <a:spAutoFit/>
          </a:bodyPr>
          <a:lstStyle/>
          <a:p>
            <a:r>
              <a:rPr lang="zh-CN" altLang="zh-CN" sz="2400" b="1" dirty="0">
                <a:solidFill>
                  <a:schemeClr val="bg1"/>
                </a:solidFill>
              </a:rPr>
              <a:t>可用性</a:t>
            </a:r>
          </a:p>
        </p:txBody>
      </p:sp>
      <p:sp>
        <p:nvSpPr>
          <p:cNvPr id="32" name="işḻiḑè"/>
          <p:cNvSpPr/>
          <p:nvPr/>
        </p:nvSpPr>
        <p:spPr>
          <a:xfrm>
            <a:off x="924094" y="2645019"/>
            <a:ext cx="1204863" cy="1245746"/>
          </a:xfrm>
          <a:prstGeom prst="roundRect">
            <a:avLst>
              <a:gd name="adj" fmla="val 50000"/>
            </a:avLst>
          </a:pr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1600" b="1" dirty="0">
                <a:solidFill>
                  <a:schemeClr val="bg1"/>
                </a:solidFill>
                <a:latin typeface="Arial"/>
                <a:ea typeface="汉仪大宋简"/>
                <a:cs typeface="+mn-ea"/>
                <a:sym typeface="Arial"/>
              </a:rPr>
              <a:t> </a:t>
            </a:r>
            <a:endParaRPr sz="1600" b="1" dirty="0">
              <a:solidFill>
                <a:schemeClr val="bg1"/>
              </a:solidFill>
              <a:latin typeface="Arial"/>
              <a:ea typeface="汉仪大宋简"/>
              <a:cs typeface="+mn-ea"/>
              <a:sym typeface="Arial"/>
            </a:endParaRPr>
          </a:p>
        </p:txBody>
      </p:sp>
      <p:sp>
        <p:nvSpPr>
          <p:cNvPr id="33" name="文本框 32"/>
          <p:cNvSpPr txBox="1"/>
          <p:nvPr/>
        </p:nvSpPr>
        <p:spPr>
          <a:xfrm>
            <a:off x="1024239" y="2955779"/>
            <a:ext cx="1204863" cy="461665"/>
          </a:xfrm>
          <a:prstGeom prst="rect">
            <a:avLst/>
          </a:prstGeom>
          <a:noFill/>
        </p:spPr>
        <p:txBody>
          <a:bodyPr wrap="square" rtlCol="0">
            <a:spAutoFit/>
          </a:bodyPr>
          <a:lstStyle/>
          <a:p>
            <a:pPr>
              <a:defRPr/>
            </a:pPr>
            <a:r>
              <a:rPr lang="zh-CN" altLang="en-US" sz="2400" b="1" dirty="0">
                <a:solidFill>
                  <a:schemeClr val="bg1"/>
                </a:solidFill>
                <a:sym typeface="Arial"/>
              </a:rPr>
              <a:t>安全性</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8073455" y="1798560"/>
            <a:ext cx="4402753" cy="4402753"/>
          </a:xfrm>
          <a:prstGeom prst="rect">
            <a:avLst/>
          </a:prstGeom>
        </p:spPr>
      </p:pic>
      <p:sp>
        <p:nvSpPr>
          <p:cNvPr id="7" name="文本框 6">
            <a:extLst>
              <a:ext uri="{FF2B5EF4-FFF2-40B4-BE49-F238E27FC236}">
                <a16:creationId xmlns:a16="http://schemas.microsoft.com/office/drawing/2014/main" id="{F0A250DF-6389-D986-DEAB-32BAD93FBFE4}"/>
              </a:ext>
            </a:extLst>
          </p:cNvPr>
          <p:cNvSpPr txBox="1"/>
          <p:nvPr/>
        </p:nvSpPr>
        <p:spPr>
          <a:xfrm>
            <a:off x="2524765" y="1934645"/>
            <a:ext cx="6096000" cy="4575612"/>
          </a:xfrm>
          <a:prstGeom prst="rect">
            <a:avLst/>
          </a:prstGeom>
          <a:noFill/>
        </p:spPr>
        <p:txBody>
          <a:bodyPr wrap="square">
            <a:spAutoFit/>
          </a:bodyPr>
          <a:lstStyle/>
          <a:p>
            <a:pPr marL="342900" lvl="0" indent="-342900" algn="just">
              <a:spcBef>
                <a:spcPts val="180"/>
              </a:spcBef>
              <a:buFont typeface="+mj-lt"/>
              <a:buAutoNum type="arabicPeriod"/>
            </a:pP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物理环境：云服务器出现意外可以有效地进行数据迁移，具有自动修复和热迁移能力，即使出现硬件故障或者火灾等情况，云服务器也可以很快的将数据迁移，继续使用。</a:t>
            </a:r>
            <a:endParaRPr lang="zh-CN" altLang="zh-CN" sz="18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just">
              <a:spcBef>
                <a:spcPts val="180"/>
              </a:spcBef>
              <a:buFont typeface="+mj-lt"/>
              <a:buAutoNum type="arabicPeriod"/>
            </a:pP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数据安全：腾讯云平台对服务器进行告警监控、</a:t>
            </a:r>
            <a:r>
              <a:rPr lang="en-US"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SSH</a:t>
            </a: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a:t>
            </a:r>
            <a:r>
              <a:rPr lang="en-US"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API</a:t>
            </a: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调试、备案等基础操作。提供</a:t>
            </a:r>
            <a:r>
              <a:rPr lang="en-US" altLang="zh-CN" sz="1800" kern="100" dirty="0" err="1">
                <a:effectLst/>
                <a:latin typeface="微软雅黑" panose="020B0503020204020204" pitchFamily="34" charset="-122"/>
                <a:ea typeface="宋体" panose="02010600030101010101" pitchFamily="2" charset="-122"/>
                <a:cs typeface="微软雅黑" panose="020B0503020204020204" pitchFamily="34" charset="-122"/>
              </a:rPr>
              <a:t>ddos</a:t>
            </a: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高防，</a:t>
            </a:r>
            <a:r>
              <a:rPr lang="en-US"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web</a:t>
            </a: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应用防火墙，</a:t>
            </a:r>
            <a:r>
              <a:rPr lang="en-US"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web</a:t>
            </a: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漏洞扫描服务。在控制台上可以实时显示当前服务器安全评分，安全漏洞，服务器告警情况。针对云服务的告警，资源负载情况和资源健康情况进行检查。根据业务现状及预期业务峰值，提供容量评估和扩容建议。分析云上业务的资源分布情况，识别云服务高可用、云服务部署实践、云服务使用限制三个方面的风险，提供针对性的优化建议。</a:t>
            </a:r>
            <a:endParaRPr lang="zh-CN" altLang="zh-CN" sz="18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just">
              <a:spcBef>
                <a:spcPts val="180"/>
              </a:spcBef>
              <a:buFont typeface="+mj-lt"/>
              <a:buAutoNum type="arabicPeriod"/>
            </a:pP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产品服务：腾讯云具有专业的值守保障团队，</a:t>
            </a:r>
            <a:r>
              <a:rPr lang="en-US"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7*24</a:t>
            </a: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小时</a:t>
            </a:r>
            <a:r>
              <a:rPr lang="en-US"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IM</a:t>
            </a: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服务群、专属服务经理、</a:t>
            </a:r>
            <a:r>
              <a:rPr lang="en-US"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WAR Room</a:t>
            </a: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专家值守，优先受理紧急技术事件，事件响应时长小于</a:t>
            </a:r>
            <a:r>
              <a:rPr lang="en-US"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10</a:t>
            </a: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分钟。</a:t>
            </a:r>
            <a:endParaRPr lang="zh-CN" altLang="zh-CN" sz="1800" kern="1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1000"/>
                                        <p:tgtEl>
                                          <p:spTgt spid="30"/>
                                        </p:tgtEl>
                                      </p:cBhvr>
                                    </p:animEffect>
                                    <p:anim calcmode="lin" valueType="num">
                                      <p:cBhvr>
                                        <p:cTn id="16" dur="1000" fill="hold"/>
                                        <p:tgtEl>
                                          <p:spTgt spid="30"/>
                                        </p:tgtEl>
                                        <p:attrNameLst>
                                          <p:attrName>ppt_x</p:attrName>
                                        </p:attrNameLst>
                                      </p:cBhvr>
                                      <p:tavLst>
                                        <p:tav tm="0">
                                          <p:val>
                                            <p:strVal val="#ppt_x"/>
                                          </p:val>
                                        </p:tav>
                                        <p:tav tm="100000">
                                          <p:val>
                                            <p:strVal val="#ppt_x"/>
                                          </p:val>
                                        </p:tav>
                                      </p:tavLst>
                                    </p:anim>
                                    <p:anim calcmode="lin" valueType="num">
                                      <p:cBhvr>
                                        <p:cTn id="17" dur="1000" fill="hold"/>
                                        <p:tgtEl>
                                          <p:spTgt spid="30"/>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4500"/>
                            </p:stCondLst>
                            <p:childTnLst>
                              <p:par>
                                <p:cTn id="35" presetID="42" presetClass="entr" presetSubtype="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1" grpId="0"/>
      <p:bldP spid="32" grpId="0" animBg="1"/>
      <p:bldP spid="33"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5793173" y="1515412"/>
            <a:ext cx="6398827" cy="5342588"/>
          </a:xfrm>
          <a:custGeom>
            <a:avLst/>
            <a:gdLst>
              <a:gd name="connsiteX0" fmla="*/ 6398827 w 6398827"/>
              <a:gd name="connsiteY0" fmla="*/ 0 h 5342588"/>
              <a:gd name="connsiteX1" fmla="*/ 6398827 w 6398827"/>
              <a:gd name="connsiteY1" fmla="*/ 5342588 h 5342588"/>
              <a:gd name="connsiteX2" fmla="*/ 550477 w 6398827"/>
              <a:gd name="connsiteY2" fmla="*/ 5342588 h 5342588"/>
              <a:gd name="connsiteX3" fmla="*/ 988627 w 6398827"/>
              <a:gd name="connsiteY3" fmla="*/ 2885138 h 5342588"/>
              <a:gd name="connsiteX4" fmla="*/ 4341427 w 6398827"/>
              <a:gd name="connsiteY4" fmla="*/ 2104088 h 5342588"/>
              <a:gd name="connsiteX5" fmla="*/ 5389177 w 6398827"/>
              <a:gd name="connsiteY5" fmla="*/ 351488 h 5342588"/>
              <a:gd name="connsiteX6" fmla="*/ 6233335 w 6398827"/>
              <a:gd name="connsiteY6" fmla="*/ 43914 h 53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8827" h="5342588">
                <a:moveTo>
                  <a:pt x="6398827" y="0"/>
                </a:moveTo>
                <a:lnTo>
                  <a:pt x="6398827" y="5342588"/>
                </a:lnTo>
                <a:lnTo>
                  <a:pt x="550477" y="5342588"/>
                </a:lnTo>
                <a:cubicBezTo>
                  <a:pt x="-627448" y="4764738"/>
                  <a:pt x="356802" y="3424888"/>
                  <a:pt x="988627" y="2885138"/>
                </a:cubicBezTo>
                <a:cubicBezTo>
                  <a:pt x="1620452" y="2345388"/>
                  <a:pt x="3608002" y="2526363"/>
                  <a:pt x="4341427" y="2104088"/>
                </a:cubicBezTo>
                <a:cubicBezTo>
                  <a:pt x="5074852" y="1681813"/>
                  <a:pt x="4747827" y="630888"/>
                  <a:pt x="5389177" y="351488"/>
                </a:cubicBezTo>
                <a:cubicBezTo>
                  <a:pt x="5589599" y="264176"/>
                  <a:pt x="5894821" y="141206"/>
                  <a:pt x="6233335" y="43914"/>
                </a:cubicBezTo>
                <a:close/>
              </a:path>
            </a:pathLst>
          </a:custGeom>
          <a:solidFill>
            <a:srgbClr val="1C3C9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汉仪大宋简"/>
              <a:sym typeface="Arial"/>
            </a:endParaRPr>
          </a:p>
        </p:txBody>
      </p:sp>
      <p:sp>
        <p:nvSpPr>
          <p:cNvPr id="85" name="任意多边形: 形状 84"/>
          <p:cNvSpPr/>
          <p:nvPr/>
        </p:nvSpPr>
        <p:spPr>
          <a:xfrm rot="5400000">
            <a:off x="5317816" y="-1164916"/>
            <a:ext cx="5709268" cy="8039101"/>
          </a:xfrm>
          <a:custGeom>
            <a:avLst/>
            <a:gdLst>
              <a:gd name="connsiteX0" fmla="*/ 0 w 5709267"/>
              <a:gd name="connsiteY0" fmla="*/ 0 h 6858000"/>
              <a:gd name="connsiteX1" fmla="*/ 4775494 w 5709267"/>
              <a:gd name="connsiteY1" fmla="*/ 0 h 6858000"/>
              <a:gd name="connsiteX2" fmla="*/ 4847990 w 5709267"/>
              <a:gd name="connsiteY2" fmla="*/ 81091 h 6858000"/>
              <a:gd name="connsiteX3" fmla="*/ 5600700 w 5709267"/>
              <a:gd name="connsiteY3" fmla="*/ 3390900 h 6858000"/>
              <a:gd name="connsiteX4" fmla="*/ 2609850 w 5709267"/>
              <a:gd name="connsiteY4" fmla="*/ 5314950 h 6858000"/>
              <a:gd name="connsiteX5" fmla="*/ 1752600 w 5709267"/>
              <a:gd name="connsiteY5" fmla="*/ 6629400 h 6858000"/>
              <a:gd name="connsiteX6" fmla="*/ 1548799 w 5709267"/>
              <a:gd name="connsiteY6" fmla="*/ 6824309 h 6858000"/>
              <a:gd name="connsiteX7" fmla="*/ 1518102 w 5709267"/>
              <a:gd name="connsiteY7" fmla="*/ 6858000 h 6858000"/>
              <a:gd name="connsiteX8" fmla="*/ 0 w 5709267"/>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9267" h="6858000">
                <a:moveTo>
                  <a:pt x="0" y="0"/>
                </a:moveTo>
                <a:lnTo>
                  <a:pt x="4775494" y="0"/>
                </a:lnTo>
                <a:lnTo>
                  <a:pt x="4847990" y="81091"/>
                </a:lnTo>
                <a:cubicBezTo>
                  <a:pt x="5457825" y="838684"/>
                  <a:pt x="5931099" y="2551510"/>
                  <a:pt x="5600700" y="3390900"/>
                </a:cubicBezTo>
                <a:cubicBezTo>
                  <a:pt x="5248275" y="4286250"/>
                  <a:pt x="3251200" y="4775200"/>
                  <a:pt x="2609850" y="5314950"/>
                </a:cubicBezTo>
                <a:cubicBezTo>
                  <a:pt x="1968500" y="5854700"/>
                  <a:pt x="2228850" y="6257925"/>
                  <a:pt x="1752600" y="6629400"/>
                </a:cubicBezTo>
                <a:cubicBezTo>
                  <a:pt x="1693069" y="6675835"/>
                  <a:pt x="1624360" y="6743601"/>
                  <a:pt x="1548799" y="6824309"/>
                </a:cubicBezTo>
                <a:lnTo>
                  <a:pt x="1518102" y="6858000"/>
                </a:lnTo>
                <a:lnTo>
                  <a:pt x="0" y="6858000"/>
                </a:lnTo>
                <a:close/>
              </a:path>
            </a:pathLst>
          </a:custGeom>
          <a:noFill/>
          <a:ln w="5715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汉仪大宋简"/>
              <a:sym typeface="Arial"/>
            </a:endParaRPr>
          </a:p>
        </p:txBody>
      </p:sp>
      <p:sp>
        <p:nvSpPr>
          <p:cNvPr id="7" name="任意多边形: 形状 6"/>
          <p:cNvSpPr/>
          <p:nvPr/>
        </p:nvSpPr>
        <p:spPr>
          <a:xfrm>
            <a:off x="1" y="0"/>
            <a:ext cx="5709267" cy="6858000"/>
          </a:xfrm>
          <a:custGeom>
            <a:avLst/>
            <a:gdLst>
              <a:gd name="connsiteX0" fmla="*/ 0 w 5709267"/>
              <a:gd name="connsiteY0" fmla="*/ 0 h 6858000"/>
              <a:gd name="connsiteX1" fmla="*/ 4775494 w 5709267"/>
              <a:gd name="connsiteY1" fmla="*/ 0 h 6858000"/>
              <a:gd name="connsiteX2" fmla="*/ 4847990 w 5709267"/>
              <a:gd name="connsiteY2" fmla="*/ 81091 h 6858000"/>
              <a:gd name="connsiteX3" fmla="*/ 5600700 w 5709267"/>
              <a:gd name="connsiteY3" fmla="*/ 3390900 h 6858000"/>
              <a:gd name="connsiteX4" fmla="*/ 2609850 w 5709267"/>
              <a:gd name="connsiteY4" fmla="*/ 5314950 h 6858000"/>
              <a:gd name="connsiteX5" fmla="*/ 1752600 w 5709267"/>
              <a:gd name="connsiteY5" fmla="*/ 6629400 h 6858000"/>
              <a:gd name="connsiteX6" fmla="*/ 1548799 w 5709267"/>
              <a:gd name="connsiteY6" fmla="*/ 6824309 h 6858000"/>
              <a:gd name="connsiteX7" fmla="*/ 1518102 w 5709267"/>
              <a:gd name="connsiteY7" fmla="*/ 6858000 h 6858000"/>
              <a:gd name="connsiteX8" fmla="*/ 0 w 5709267"/>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9267" h="6858000">
                <a:moveTo>
                  <a:pt x="0" y="0"/>
                </a:moveTo>
                <a:lnTo>
                  <a:pt x="4775494" y="0"/>
                </a:lnTo>
                <a:lnTo>
                  <a:pt x="4847990" y="81091"/>
                </a:lnTo>
                <a:cubicBezTo>
                  <a:pt x="5457825" y="838684"/>
                  <a:pt x="5931099" y="2551510"/>
                  <a:pt x="5600700" y="3390900"/>
                </a:cubicBezTo>
                <a:cubicBezTo>
                  <a:pt x="5248275" y="4286250"/>
                  <a:pt x="3251200" y="4775200"/>
                  <a:pt x="2609850" y="5314950"/>
                </a:cubicBezTo>
                <a:cubicBezTo>
                  <a:pt x="1968500" y="5854700"/>
                  <a:pt x="2228850" y="6257925"/>
                  <a:pt x="1752600" y="6629400"/>
                </a:cubicBezTo>
                <a:cubicBezTo>
                  <a:pt x="1693069" y="6675835"/>
                  <a:pt x="1624360" y="6743601"/>
                  <a:pt x="1548799" y="6824309"/>
                </a:cubicBezTo>
                <a:lnTo>
                  <a:pt x="1518102" y="6858000"/>
                </a:lnTo>
                <a:lnTo>
                  <a:pt x="0" y="6858000"/>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汉仪大宋简"/>
              <a:sym typeface="Arial"/>
            </a:endParaRPr>
          </a:p>
        </p:txBody>
      </p:sp>
      <p:sp>
        <p:nvSpPr>
          <p:cNvPr id="8" name="矩形: 圆角 7"/>
          <p:cNvSpPr/>
          <p:nvPr/>
        </p:nvSpPr>
        <p:spPr>
          <a:xfrm>
            <a:off x="974725" y="1562100"/>
            <a:ext cx="10229850" cy="3562350"/>
          </a:xfrm>
          <a:prstGeom prst="roundRect">
            <a:avLst>
              <a:gd name="adj" fmla="val 0"/>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pic>
        <p:nvPicPr>
          <p:cNvPr id="87" name="图片 86"/>
          <p:cNvPicPr>
            <a:picLocks noChangeAspect="1"/>
          </p:cNvPicPr>
          <p:nvPr/>
        </p:nvPicPr>
        <p:blipFill rotWithShape="1">
          <a:blip r:embed="rId2"/>
          <a:srcRect l="20129" b="47093"/>
          <a:stretch>
            <a:fillRect/>
          </a:stretch>
        </p:blipFill>
        <p:spPr>
          <a:xfrm>
            <a:off x="0" y="4025691"/>
            <a:ext cx="5142030" cy="2851360"/>
          </a:xfrm>
          <a:prstGeom prst="rect">
            <a:avLst/>
          </a:prstGeom>
        </p:spPr>
      </p:pic>
      <p:pic>
        <p:nvPicPr>
          <p:cNvPr id="88" name="图片 87"/>
          <p:cNvPicPr>
            <a:picLocks noChangeAspect="1"/>
          </p:cNvPicPr>
          <p:nvPr/>
        </p:nvPicPr>
        <p:blipFill rotWithShape="1">
          <a:blip r:embed="rId2"/>
          <a:srcRect l="20129" b="47093"/>
          <a:stretch>
            <a:fillRect/>
          </a:stretch>
        </p:blipFill>
        <p:spPr>
          <a:xfrm flipH="1" flipV="1">
            <a:off x="6896100" y="0"/>
            <a:ext cx="5142030" cy="2851360"/>
          </a:xfrm>
          <a:prstGeom prst="rect">
            <a:avLst/>
          </a:prstGeom>
        </p:spPr>
      </p:pic>
      <p:grpSp>
        <p:nvGrpSpPr>
          <p:cNvPr id="89" name="组合 88"/>
          <p:cNvGrpSpPr/>
          <p:nvPr/>
        </p:nvGrpSpPr>
        <p:grpSpPr>
          <a:xfrm>
            <a:off x="1009650" y="1600200"/>
            <a:ext cx="2266950" cy="2495550"/>
            <a:chOff x="0" y="-1"/>
            <a:chExt cx="1683658" cy="1929236"/>
          </a:xfrm>
        </p:grpSpPr>
        <p:pic>
          <p:nvPicPr>
            <p:cNvPr id="90" name="图片 89"/>
            <p:cNvPicPr>
              <a:picLocks noChangeAspect="1"/>
            </p:cNvPicPr>
            <p:nvPr/>
          </p:nvPicPr>
          <p:blipFill rotWithShape="1">
            <a:blip r:embed="rId3"/>
            <a:srcRect l="30569" t="20958"/>
            <a:stretch>
              <a:fillRect/>
            </a:stretch>
          </p:blipFill>
          <p:spPr>
            <a:xfrm>
              <a:off x="0" y="0"/>
              <a:ext cx="1683658" cy="1929235"/>
            </a:xfrm>
            <a:prstGeom prst="rect">
              <a:avLst/>
            </a:prstGeom>
          </p:spPr>
        </p:pic>
        <p:pic>
          <p:nvPicPr>
            <p:cNvPr id="91" name="图片 90"/>
            <p:cNvPicPr>
              <a:picLocks noChangeAspect="1"/>
            </p:cNvPicPr>
            <p:nvPr/>
          </p:nvPicPr>
          <p:blipFill rotWithShape="1">
            <a:blip r:embed="rId4"/>
            <a:srcRect l="27603" t="24940"/>
            <a:stretch>
              <a:fillRect/>
            </a:stretch>
          </p:blipFill>
          <p:spPr>
            <a:xfrm>
              <a:off x="0" y="-1"/>
              <a:ext cx="913638" cy="956401"/>
            </a:xfrm>
            <a:prstGeom prst="rect">
              <a:avLst/>
            </a:prstGeom>
          </p:spPr>
        </p:pic>
      </p:grpSp>
      <p:grpSp>
        <p:nvGrpSpPr>
          <p:cNvPr id="92" name="组合 91"/>
          <p:cNvGrpSpPr/>
          <p:nvPr/>
        </p:nvGrpSpPr>
        <p:grpSpPr>
          <a:xfrm flipH="1" flipV="1">
            <a:off x="10077450" y="3793486"/>
            <a:ext cx="1085850" cy="1292864"/>
            <a:chOff x="-14515" y="0"/>
            <a:chExt cx="1629175" cy="1923142"/>
          </a:xfrm>
        </p:grpSpPr>
        <p:pic>
          <p:nvPicPr>
            <p:cNvPr id="93" name="图片 92"/>
            <p:cNvPicPr>
              <a:picLocks noChangeAspect="1"/>
            </p:cNvPicPr>
            <p:nvPr/>
          </p:nvPicPr>
          <p:blipFill rotWithShape="1">
            <a:blip r:embed="rId4"/>
            <a:srcRect l="28952" t="24373" r="4727" b="567"/>
            <a:stretch>
              <a:fillRect/>
            </a:stretch>
          </p:blipFill>
          <p:spPr>
            <a:xfrm>
              <a:off x="-14515" y="0"/>
              <a:ext cx="1629175" cy="1923142"/>
            </a:xfrm>
            <a:prstGeom prst="rect">
              <a:avLst/>
            </a:prstGeom>
          </p:spPr>
        </p:pic>
        <p:pic>
          <p:nvPicPr>
            <p:cNvPr id="94" name="图片 93"/>
            <p:cNvPicPr>
              <a:picLocks noChangeAspect="1"/>
            </p:cNvPicPr>
            <p:nvPr/>
          </p:nvPicPr>
          <p:blipFill rotWithShape="1">
            <a:blip r:embed="rId3"/>
            <a:srcRect l="30569" t="20958"/>
            <a:stretch>
              <a:fillRect/>
            </a:stretch>
          </p:blipFill>
          <p:spPr>
            <a:xfrm>
              <a:off x="-14514" y="1"/>
              <a:ext cx="1016000" cy="1164193"/>
            </a:xfrm>
            <a:prstGeom prst="rect">
              <a:avLst/>
            </a:prstGeom>
          </p:spPr>
        </p:pic>
      </p:grpSp>
      <p:cxnSp>
        <p:nvCxnSpPr>
          <p:cNvPr id="95" name="直接连接符 94"/>
          <p:cNvCxnSpPr/>
          <p:nvPr/>
        </p:nvCxnSpPr>
        <p:spPr>
          <a:xfrm>
            <a:off x="4287456" y="2706985"/>
            <a:ext cx="0" cy="1430337"/>
          </a:xfrm>
          <a:prstGeom prst="line">
            <a:avLst/>
          </a:prstGeom>
          <a:ln w="38100">
            <a:solidFill>
              <a:srgbClr val="1C3C9F"/>
            </a:solidFill>
          </a:ln>
        </p:spPr>
        <p:style>
          <a:lnRef idx="1">
            <a:schemeClr val="dk1"/>
          </a:lnRef>
          <a:fillRef idx="0">
            <a:schemeClr val="dk1"/>
          </a:fillRef>
          <a:effectRef idx="0">
            <a:schemeClr val="dk1"/>
          </a:effectRef>
          <a:fontRef idx="minor">
            <a:schemeClr val="tx1"/>
          </a:fontRef>
        </p:style>
      </p:cxnSp>
      <p:sp>
        <p:nvSpPr>
          <p:cNvPr id="96" name="文本框 95"/>
          <p:cNvSpPr txBox="1"/>
          <p:nvPr/>
        </p:nvSpPr>
        <p:spPr>
          <a:xfrm>
            <a:off x="2796205" y="2660034"/>
            <a:ext cx="1284327" cy="1600438"/>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1C3C9F"/>
                </a:solidFill>
                <a:effectLst/>
                <a:uLnTx/>
                <a:uFillTx/>
                <a:latin typeface="Arial"/>
                <a:ea typeface="汉仪大宋简"/>
                <a:cs typeface="+mn-ea"/>
                <a:sym typeface="Arial"/>
              </a:rPr>
              <a:t>PART</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a:ln>
                  <a:noFill/>
                </a:ln>
                <a:solidFill>
                  <a:srgbClr val="1C3C9F"/>
                </a:solidFill>
                <a:effectLst/>
                <a:uLnTx/>
                <a:uFillTx/>
                <a:latin typeface="Arial"/>
                <a:ea typeface="汉仪大宋简"/>
                <a:cs typeface="+mn-ea"/>
                <a:sym typeface="Arial"/>
              </a:rPr>
              <a:t>04</a:t>
            </a:r>
            <a:endParaRPr kumimoji="0" lang="zh-CN" altLang="en-US" sz="6600" b="1" i="0" u="none" strike="noStrike" kern="1200" cap="none" spc="0" normalizeH="0" baseline="0" noProof="0" dirty="0">
              <a:ln>
                <a:noFill/>
              </a:ln>
              <a:solidFill>
                <a:srgbClr val="1C3C9F"/>
              </a:solidFill>
              <a:effectLst/>
              <a:uLnTx/>
              <a:uFillTx/>
              <a:latin typeface="Arial"/>
              <a:ea typeface="汉仪大宋简"/>
              <a:cs typeface="+mn-ea"/>
              <a:sym typeface="Arial"/>
            </a:endParaRPr>
          </a:p>
        </p:txBody>
      </p:sp>
      <p:sp>
        <p:nvSpPr>
          <p:cNvPr id="97" name="文本框 96"/>
          <p:cNvSpPr txBox="1"/>
          <p:nvPr/>
        </p:nvSpPr>
        <p:spPr>
          <a:xfrm>
            <a:off x="4584702" y="2706985"/>
            <a:ext cx="4339650" cy="923330"/>
          </a:xfrm>
          <a:prstGeom prst="rect">
            <a:avLst/>
          </a:prstGeom>
          <a:noFill/>
        </p:spPr>
        <p:txBody>
          <a:bodyPr wrap="none" rtlCol="0">
            <a:spAutoFit/>
            <a:scene3d>
              <a:camera prst="orthographicFront"/>
              <a:lightRig rig="threePt" dir="t"/>
            </a:scene3d>
            <a:sp3d contourW="12700"/>
          </a:bodyPr>
          <a:lstStyle/>
          <a:p>
            <a:pPr>
              <a:defRPr/>
            </a:pPr>
            <a:r>
              <a:rPr lang="zh-CN" altLang="en-US" sz="5400" b="1" dirty="0">
                <a:solidFill>
                  <a:srgbClr val="1C3C9F"/>
                </a:solidFill>
                <a:latin typeface="Arial"/>
                <a:ea typeface="汉仪大宋简"/>
                <a:cs typeface="+mn-ea"/>
                <a:sym typeface="Arial"/>
              </a:rPr>
              <a:t>项目分工计划</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wipe(up)">
                                      <p:cBhvr>
                                        <p:cTn id="13" dur="500"/>
                                        <p:tgtEl>
                                          <p:spTgt spid="89"/>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down)">
                                      <p:cBhvr>
                                        <p:cTn id="17" dur="500"/>
                                        <p:tgtEl>
                                          <p:spTgt spid="92"/>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wipe(down)">
                                      <p:cBhvr>
                                        <p:cTn id="31" dur="500"/>
                                        <p:tgtEl>
                                          <p:spTgt spid="87"/>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wipe(up)">
                                      <p:cBhvr>
                                        <p:cTn id="35" dur="500"/>
                                        <p:tgtEl>
                                          <p:spTgt spid="8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fade">
                                      <p:cBhvr>
                                        <p:cTn id="39" dur="500"/>
                                        <p:tgtEl>
                                          <p:spTgt spid="85"/>
                                        </p:tgtEl>
                                      </p:cBhvr>
                                    </p:animEffect>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p:cTn id="43" dur="500" fill="hold"/>
                                        <p:tgtEl>
                                          <p:spTgt spid="96"/>
                                        </p:tgtEl>
                                        <p:attrNameLst>
                                          <p:attrName>ppt_w</p:attrName>
                                        </p:attrNameLst>
                                      </p:cBhvr>
                                      <p:tavLst>
                                        <p:tav tm="0">
                                          <p:val>
                                            <p:fltVal val="0"/>
                                          </p:val>
                                        </p:tav>
                                        <p:tav tm="100000">
                                          <p:val>
                                            <p:strVal val="#ppt_w"/>
                                          </p:val>
                                        </p:tav>
                                      </p:tavLst>
                                    </p:anim>
                                    <p:anim calcmode="lin" valueType="num">
                                      <p:cBhvr>
                                        <p:cTn id="44" dur="500" fill="hold"/>
                                        <p:tgtEl>
                                          <p:spTgt spid="96"/>
                                        </p:tgtEl>
                                        <p:attrNameLst>
                                          <p:attrName>ppt_h</p:attrName>
                                        </p:attrNameLst>
                                      </p:cBhvr>
                                      <p:tavLst>
                                        <p:tav tm="0">
                                          <p:val>
                                            <p:fltVal val="0"/>
                                          </p:val>
                                        </p:tav>
                                        <p:tav tm="100000">
                                          <p:val>
                                            <p:strVal val="#ppt_h"/>
                                          </p:val>
                                        </p:tav>
                                      </p:tavLst>
                                    </p:anim>
                                    <p:animEffect transition="in" filter="fade">
                                      <p:cBhvr>
                                        <p:cTn id="45" dur="500"/>
                                        <p:tgtEl>
                                          <p:spTgt spid="96"/>
                                        </p:tgtEl>
                                      </p:cBhvr>
                                    </p:animEffect>
                                  </p:childTnLst>
                                </p:cTn>
                              </p:par>
                            </p:childTnLst>
                          </p:cTn>
                        </p:par>
                        <p:par>
                          <p:cTn id="46" fill="hold">
                            <p:stCondLst>
                              <p:cond delay="5000"/>
                            </p:stCondLst>
                            <p:childTnLst>
                              <p:par>
                                <p:cTn id="47" presetID="22" presetClass="entr" presetSubtype="1" fill="hold" nodeType="afterEffect">
                                  <p:stCondLst>
                                    <p:cond delay="0"/>
                                  </p:stCondLst>
                                  <p:childTnLst>
                                    <p:set>
                                      <p:cBhvr>
                                        <p:cTn id="48" dur="1" fill="hold">
                                          <p:stCondLst>
                                            <p:cond delay="0"/>
                                          </p:stCondLst>
                                        </p:cTn>
                                        <p:tgtEl>
                                          <p:spTgt spid="95"/>
                                        </p:tgtEl>
                                        <p:attrNameLst>
                                          <p:attrName>style.visibility</p:attrName>
                                        </p:attrNameLst>
                                      </p:cBhvr>
                                      <p:to>
                                        <p:strVal val="visible"/>
                                      </p:to>
                                    </p:set>
                                    <p:animEffect transition="in" filter="wipe(up)">
                                      <p:cBhvr>
                                        <p:cTn id="49" dur="500"/>
                                        <p:tgtEl>
                                          <p:spTgt spid="95"/>
                                        </p:tgtEl>
                                      </p:cBhvr>
                                    </p:animEffect>
                                  </p:childTnLst>
                                </p:cTn>
                              </p:par>
                            </p:childTnLst>
                          </p:cTn>
                        </p:par>
                        <p:par>
                          <p:cTn id="50" fill="hold">
                            <p:stCondLst>
                              <p:cond delay="5500"/>
                            </p:stCondLst>
                            <p:childTnLst>
                              <p:par>
                                <p:cTn id="51" presetID="2" presetClass="entr" presetSubtype="2" fill="hold" grpId="0" nodeType="after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1+#ppt_w/2"/>
                                          </p:val>
                                        </p:tav>
                                        <p:tav tm="100000">
                                          <p:val>
                                            <p:strVal val="#ppt_x"/>
                                          </p:val>
                                        </p:tav>
                                      </p:tavLst>
                                    </p:anim>
                                    <p:anim calcmode="lin" valueType="num">
                                      <p:cBhvr additive="base">
                                        <p:cTn id="54" dur="500" fill="hold"/>
                                        <p:tgtEl>
                                          <p:spTgt spid="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5" grpId="0" animBg="1"/>
      <p:bldP spid="7" grpId="0" animBg="1"/>
      <p:bldP spid="8" grpId="0" animBg="1"/>
      <p:bldP spid="96" grpId="0"/>
      <p:bldP spid="9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l="16296" t="16598" r="20371" b="4512"/>
          <a:stretch>
            <a:fillRect/>
          </a:stretch>
        </p:blipFill>
        <p:spPr>
          <a:xfrm flipH="1">
            <a:off x="355600" y="1295400"/>
            <a:ext cx="4343400" cy="5410200"/>
          </a:xfrm>
          <a:prstGeom prst="rect">
            <a:avLst/>
          </a:prstGeom>
        </p:spPr>
      </p:pic>
      <p:graphicFrame>
        <p:nvGraphicFramePr>
          <p:cNvPr id="14" name="对象 13">
            <a:extLst>
              <a:ext uri="{FF2B5EF4-FFF2-40B4-BE49-F238E27FC236}">
                <a16:creationId xmlns:a16="http://schemas.microsoft.com/office/drawing/2014/main" id="{F82DA8EA-AA84-9458-0021-0EEB77ABBB18}"/>
              </a:ext>
            </a:extLst>
          </p:cNvPr>
          <p:cNvGraphicFramePr>
            <a:graphicFrameLocks noChangeAspect="1"/>
          </p:cNvGraphicFramePr>
          <p:nvPr>
            <p:extLst>
              <p:ext uri="{D42A27DB-BD31-4B8C-83A1-F6EECF244321}">
                <p14:modId xmlns:p14="http://schemas.microsoft.com/office/powerpoint/2010/main" val="3311142233"/>
              </p:ext>
            </p:extLst>
          </p:nvPr>
        </p:nvGraphicFramePr>
        <p:xfrm>
          <a:off x="4699000" y="1295400"/>
          <a:ext cx="7112553" cy="3015615"/>
        </p:xfrm>
        <a:graphic>
          <a:graphicData uri="http://schemas.openxmlformats.org/presentationml/2006/ole">
            <mc:AlternateContent xmlns:mc="http://schemas.openxmlformats.org/markup-compatibility/2006">
              <mc:Choice xmlns:v="urn:schemas-microsoft-com:vml" Requires="v">
                <p:oleObj name="Worksheet" r:id="rId3" imgW="3362331" imgH="1425100" progId="Excel.Sheet.12">
                  <p:embed/>
                </p:oleObj>
              </mc:Choice>
              <mc:Fallback>
                <p:oleObj name="Worksheet" r:id="rId3" imgW="3362331" imgH="1425100" progId="Excel.Sheet.12">
                  <p:embed/>
                  <p:pic>
                    <p:nvPicPr>
                      <p:cNvPr id="0" name=""/>
                      <p:cNvPicPr/>
                      <p:nvPr/>
                    </p:nvPicPr>
                    <p:blipFill>
                      <a:blip r:embed="rId4"/>
                      <a:stretch>
                        <a:fillRect/>
                      </a:stretch>
                    </p:blipFill>
                    <p:spPr>
                      <a:xfrm>
                        <a:off x="4699000" y="1295400"/>
                        <a:ext cx="7112553" cy="3015615"/>
                      </a:xfrm>
                      <a:prstGeom prst="rect">
                        <a:avLst/>
                      </a:prstGeom>
                    </p:spPr>
                  </p:pic>
                </p:oleObj>
              </mc:Fallback>
            </mc:AlternateContent>
          </a:graphicData>
        </a:graphic>
      </p:graphicFrame>
      <p:sp>
        <p:nvSpPr>
          <p:cNvPr id="2" name="文本框 1">
            <a:extLst>
              <a:ext uri="{FF2B5EF4-FFF2-40B4-BE49-F238E27FC236}">
                <a16:creationId xmlns:a16="http://schemas.microsoft.com/office/drawing/2014/main" id="{3F8BE879-7E4D-DB04-FA07-65EFA1D89E69}"/>
              </a:ext>
            </a:extLst>
          </p:cNvPr>
          <p:cNvSpPr txBox="1"/>
          <p:nvPr/>
        </p:nvSpPr>
        <p:spPr>
          <a:xfrm>
            <a:off x="5151120" y="4907280"/>
            <a:ext cx="4866640" cy="1384995"/>
          </a:xfrm>
          <a:prstGeom prst="rect">
            <a:avLst/>
          </a:prstGeom>
          <a:noFill/>
        </p:spPr>
        <p:txBody>
          <a:bodyPr wrap="square" rtlCol="0">
            <a:spAutoFit/>
          </a:bodyPr>
          <a:lstStyle/>
          <a:p>
            <a:r>
              <a:rPr lang="zh-CN" altLang="en-US" sz="2800" dirty="0"/>
              <a:t>考核方式：根据组员在</a:t>
            </a:r>
            <a:r>
              <a:rPr lang="en-US" altLang="zh-CN" sz="2800" dirty="0" err="1"/>
              <a:t>github</a:t>
            </a:r>
            <a:r>
              <a:rPr lang="zh-CN" altLang="en-US" sz="2800" dirty="0"/>
              <a:t>的代码上传情况来计算绩效。</a:t>
            </a:r>
            <a:br>
              <a:rPr lang="zh-CN" altLang="en-US" sz="2800" dirty="0"/>
            </a:br>
            <a:endParaRPr lang="zh-CN" altLang="en-US" sz="2800" dirty="0"/>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nvSpPr>
        <p:spPr>
          <a:xfrm flipH="1">
            <a:off x="10101942" y="6134100"/>
            <a:ext cx="2090057" cy="723900"/>
          </a:xfrm>
          <a:custGeom>
            <a:avLst/>
            <a:gdLst>
              <a:gd name="connsiteX0" fmla="*/ 1019092 w 4651053"/>
              <a:gd name="connsiteY0" fmla="*/ 681 h 2148355"/>
              <a:gd name="connsiteX1" fmla="*/ 1216889 w 4651053"/>
              <a:gd name="connsiteY1" fmla="*/ 7498 h 2148355"/>
              <a:gd name="connsiteX2" fmla="*/ 3111221 w 4651053"/>
              <a:gd name="connsiteY2" fmla="*/ 747726 h 2148355"/>
              <a:gd name="connsiteX3" fmla="*/ 4427820 w 4651053"/>
              <a:gd name="connsiteY3" fmla="*/ 1981441 h 2148355"/>
              <a:gd name="connsiteX4" fmla="*/ 4570060 w 4651053"/>
              <a:gd name="connsiteY4" fmla="*/ 2095684 h 2148355"/>
              <a:gd name="connsiteX5" fmla="*/ 4651053 w 4651053"/>
              <a:gd name="connsiteY5" fmla="*/ 2148355 h 2148355"/>
              <a:gd name="connsiteX6" fmla="*/ 0 w 4651053"/>
              <a:gd name="connsiteY6" fmla="*/ 2148355 h 2148355"/>
              <a:gd name="connsiteX7" fmla="*/ 0 w 4651053"/>
              <a:gd name="connsiteY7" fmla="*/ 356171 h 2148355"/>
              <a:gd name="connsiteX8" fmla="*/ 21498 w 4651053"/>
              <a:gd name="connsiteY8" fmla="*/ 340775 h 2148355"/>
              <a:gd name="connsiteX9" fmla="*/ 1019092 w 4651053"/>
              <a:gd name="connsiteY9" fmla="*/ 681 h 2148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51053" h="2148355">
                <a:moveTo>
                  <a:pt x="1019092" y="681"/>
                </a:moveTo>
                <a:cubicBezTo>
                  <a:pt x="1083964" y="-1233"/>
                  <a:pt x="1149970" y="846"/>
                  <a:pt x="1216889" y="7498"/>
                </a:cubicBezTo>
                <a:cubicBezTo>
                  <a:pt x="1752239" y="60717"/>
                  <a:pt x="2271266" y="679993"/>
                  <a:pt x="3111221" y="747726"/>
                </a:cubicBezTo>
                <a:cubicBezTo>
                  <a:pt x="3951176" y="815459"/>
                  <a:pt x="4086163" y="1662127"/>
                  <a:pt x="4427820" y="1981441"/>
                </a:cubicBezTo>
                <a:cubicBezTo>
                  <a:pt x="4470527" y="2021356"/>
                  <a:pt x="4518830" y="2059380"/>
                  <a:pt x="4570060" y="2095684"/>
                </a:cubicBezTo>
                <a:lnTo>
                  <a:pt x="4651053" y="2148355"/>
                </a:lnTo>
                <a:lnTo>
                  <a:pt x="0" y="2148355"/>
                </a:lnTo>
                <a:lnTo>
                  <a:pt x="0" y="356171"/>
                </a:lnTo>
                <a:lnTo>
                  <a:pt x="21498" y="340775"/>
                </a:lnTo>
                <a:cubicBezTo>
                  <a:pt x="281437" y="167369"/>
                  <a:pt x="629859" y="12162"/>
                  <a:pt x="1019092" y="681"/>
                </a:cubicBezTo>
                <a:close/>
              </a:path>
            </a:pathLst>
          </a:custGeom>
          <a:solidFill>
            <a:srgbClr val="1C3C9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汉仪大宋简"/>
              <a:sym typeface="Arial"/>
            </a:endParaRPr>
          </a:p>
        </p:txBody>
      </p:sp>
      <p:grpSp>
        <p:nvGrpSpPr>
          <p:cNvPr id="15" name="组合 14"/>
          <p:cNvGrpSpPr/>
          <p:nvPr/>
        </p:nvGrpSpPr>
        <p:grpSpPr>
          <a:xfrm>
            <a:off x="0" y="0"/>
            <a:ext cx="2025121" cy="2162629"/>
            <a:chOff x="0" y="-1"/>
            <a:chExt cx="1683658" cy="1929236"/>
          </a:xfrm>
        </p:grpSpPr>
        <p:pic>
          <p:nvPicPr>
            <p:cNvPr id="16" name="图片 15"/>
            <p:cNvPicPr>
              <a:picLocks noChangeAspect="1"/>
            </p:cNvPicPr>
            <p:nvPr/>
          </p:nvPicPr>
          <p:blipFill rotWithShape="1">
            <a:blip r:embed="rId2"/>
            <a:srcRect l="30569" t="20958"/>
            <a:stretch>
              <a:fillRect/>
            </a:stretch>
          </p:blipFill>
          <p:spPr>
            <a:xfrm>
              <a:off x="0" y="0"/>
              <a:ext cx="1683658" cy="1929235"/>
            </a:xfrm>
            <a:prstGeom prst="rect">
              <a:avLst/>
            </a:prstGeom>
          </p:spPr>
        </p:pic>
        <p:pic>
          <p:nvPicPr>
            <p:cNvPr id="17" name="图片 16"/>
            <p:cNvPicPr>
              <a:picLocks noChangeAspect="1"/>
            </p:cNvPicPr>
            <p:nvPr/>
          </p:nvPicPr>
          <p:blipFill rotWithShape="1">
            <a:blip r:embed="rId3"/>
            <a:srcRect l="27603" t="24940"/>
            <a:stretch>
              <a:fillRect/>
            </a:stretch>
          </p:blipFill>
          <p:spPr>
            <a:xfrm>
              <a:off x="0" y="-1"/>
              <a:ext cx="913638" cy="956401"/>
            </a:xfrm>
            <a:prstGeom prst="rect">
              <a:avLst/>
            </a:prstGeom>
          </p:spPr>
        </p:pic>
      </p:grpSp>
      <p:grpSp>
        <p:nvGrpSpPr>
          <p:cNvPr id="20" name="组合 19"/>
          <p:cNvGrpSpPr/>
          <p:nvPr/>
        </p:nvGrpSpPr>
        <p:grpSpPr>
          <a:xfrm flipH="1">
            <a:off x="7445829" y="-45357"/>
            <a:ext cx="4761664" cy="1074057"/>
            <a:chOff x="0" y="0"/>
            <a:chExt cx="5763150" cy="1074057"/>
          </a:xfrm>
        </p:grpSpPr>
        <p:pic>
          <p:nvPicPr>
            <p:cNvPr id="18" name="图形 17"/>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6135"/>
            <a:stretch>
              <a:fillRect/>
            </a:stretch>
          </p:blipFill>
          <p:spPr>
            <a:xfrm>
              <a:off x="0" y="1"/>
              <a:ext cx="5763150" cy="1074056"/>
            </a:xfrm>
            <a:prstGeom prst="rect">
              <a:avLst/>
            </a:prstGeom>
          </p:spPr>
        </p:pic>
        <p:pic>
          <p:nvPicPr>
            <p:cNvPr id="19" name="图形 18"/>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l="17825" t="16135" b="6929"/>
            <a:stretch>
              <a:fillRect/>
            </a:stretch>
          </p:blipFill>
          <p:spPr>
            <a:xfrm>
              <a:off x="979" y="0"/>
              <a:ext cx="4146051" cy="833514"/>
            </a:xfrm>
            <a:prstGeom prst="rect">
              <a:avLst/>
            </a:prstGeom>
          </p:spPr>
        </p:pic>
      </p:grpSp>
      <p:grpSp>
        <p:nvGrpSpPr>
          <p:cNvPr id="23" name="组合 22"/>
          <p:cNvGrpSpPr/>
          <p:nvPr/>
        </p:nvGrpSpPr>
        <p:grpSpPr>
          <a:xfrm flipH="1">
            <a:off x="0" y="4963886"/>
            <a:ext cx="3213512" cy="1894114"/>
            <a:chOff x="7665232" y="4189824"/>
            <a:chExt cx="4526769" cy="2668176"/>
          </a:xfrm>
        </p:grpSpPr>
        <p:sp>
          <p:nvSpPr>
            <p:cNvPr id="11" name="任意多边形: 形状 10"/>
            <p:cNvSpPr/>
            <p:nvPr/>
          </p:nvSpPr>
          <p:spPr>
            <a:xfrm>
              <a:off x="7665232" y="4189824"/>
              <a:ext cx="4526769" cy="2668176"/>
            </a:xfrm>
            <a:custGeom>
              <a:avLst/>
              <a:gdLst>
                <a:gd name="connsiteX0" fmla="*/ 4526769 w 4526769"/>
                <a:gd name="connsiteY0" fmla="*/ 0 h 2668176"/>
                <a:gd name="connsiteX1" fmla="*/ 4526769 w 4526769"/>
                <a:gd name="connsiteY1" fmla="*/ 2668176 h 2668176"/>
                <a:gd name="connsiteX2" fmla="*/ 0 w 4526769"/>
                <a:gd name="connsiteY2" fmla="*/ 2668176 h 2668176"/>
                <a:gd name="connsiteX3" fmla="*/ 10161 w 4526769"/>
                <a:gd name="connsiteY3" fmla="*/ 2622323 h 2668176"/>
                <a:gd name="connsiteX4" fmla="*/ 782083 w 4526769"/>
                <a:gd name="connsiteY4" fmla="*/ 1688462 h 2668176"/>
                <a:gd name="connsiteX5" fmla="*/ 2538311 w 4526769"/>
                <a:gd name="connsiteY5" fmla="*/ 1804576 h 2668176"/>
                <a:gd name="connsiteX6" fmla="*/ 2959226 w 4526769"/>
                <a:gd name="connsiteY6" fmla="*/ 774062 h 2668176"/>
                <a:gd name="connsiteX7" fmla="*/ 3902654 w 4526769"/>
                <a:gd name="connsiteY7" fmla="*/ 716005 h 2668176"/>
                <a:gd name="connsiteX8" fmla="*/ 4520996 w 4526769"/>
                <a:gd name="connsiteY8" fmla="*/ 2053 h 26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6769" h="2668176">
                  <a:moveTo>
                    <a:pt x="4526769" y="0"/>
                  </a:moveTo>
                  <a:lnTo>
                    <a:pt x="4526769" y="2668176"/>
                  </a:lnTo>
                  <a:lnTo>
                    <a:pt x="0" y="2668176"/>
                  </a:lnTo>
                  <a:lnTo>
                    <a:pt x="10161" y="2622323"/>
                  </a:lnTo>
                  <a:cubicBezTo>
                    <a:pt x="122893" y="2253159"/>
                    <a:pt x="543202" y="1829070"/>
                    <a:pt x="782083" y="1688462"/>
                  </a:cubicBezTo>
                  <a:cubicBezTo>
                    <a:pt x="1164293" y="1463490"/>
                    <a:pt x="2175454" y="1956976"/>
                    <a:pt x="2538311" y="1804576"/>
                  </a:cubicBezTo>
                  <a:cubicBezTo>
                    <a:pt x="2901168" y="1652176"/>
                    <a:pt x="2731836" y="955490"/>
                    <a:pt x="2959226" y="774062"/>
                  </a:cubicBezTo>
                  <a:cubicBezTo>
                    <a:pt x="3186617" y="592633"/>
                    <a:pt x="3612368" y="846634"/>
                    <a:pt x="3902654" y="716005"/>
                  </a:cubicBezTo>
                  <a:cubicBezTo>
                    <a:pt x="4138511" y="609869"/>
                    <a:pt x="4284939" y="118869"/>
                    <a:pt x="4520996" y="2053"/>
                  </a:cubicBezTo>
                  <a:close/>
                </a:path>
              </a:pathLst>
            </a:custGeom>
            <a:solidFill>
              <a:srgbClr val="1C3C9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汉仪大宋简"/>
                <a:sym typeface="Arial"/>
              </a:endParaRPr>
            </a:p>
          </p:txBody>
        </p:sp>
        <p:sp>
          <p:nvSpPr>
            <p:cNvPr id="22" name="任意多边形: 形状 21"/>
            <p:cNvSpPr/>
            <p:nvPr/>
          </p:nvSpPr>
          <p:spPr>
            <a:xfrm>
              <a:off x="8519887" y="5636986"/>
              <a:ext cx="3672114" cy="1221014"/>
            </a:xfrm>
            <a:custGeom>
              <a:avLst/>
              <a:gdLst>
                <a:gd name="connsiteX0" fmla="*/ 4526769 w 4526769"/>
                <a:gd name="connsiteY0" fmla="*/ 0 h 2668176"/>
                <a:gd name="connsiteX1" fmla="*/ 4526769 w 4526769"/>
                <a:gd name="connsiteY1" fmla="*/ 2668176 h 2668176"/>
                <a:gd name="connsiteX2" fmla="*/ 0 w 4526769"/>
                <a:gd name="connsiteY2" fmla="*/ 2668176 h 2668176"/>
                <a:gd name="connsiteX3" fmla="*/ 10161 w 4526769"/>
                <a:gd name="connsiteY3" fmla="*/ 2622323 h 2668176"/>
                <a:gd name="connsiteX4" fmla="*/ 782083 w 4526769"/>
                <a:gd name="connsiteY4" fmla="*/ 1688462 h 2668176"/>
                <a:gd name="connsiteX5" fmla="*/ 2538311 w 4526769"/>
                <a:gd name="connsiteY5" fmla="*/ 1804576 h 2668176"/>
                <a:gd name="connsiteX6" fmla="*/ 2959226 w 4526769"/>
                <a:gd name="connsiteY6" fmla="*/ 774062 h 2668176"/>
                <a:gd name="connsiteX7" fmla="*/ 3902654 w 4526769"/>
                <a:gd name="connsiteY7" fmla="*/ 716005 h 2668176"/>
                <a:gd name="connsiteX8" fmla="*/ 4520996 w 4526769"/>
                <a:gd name="connsiteY8" fmla="*/ 2053 h 26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6769" h="2668176">
                  <a:moveTo>
                    <a:pt x="4526769" y="0"/>
                  </a:moveTo>
                  <a:lnTo>
                    <a:pt x="4526769" y="2668176"/>
                  </a:lnTo>
                  <a:lnTo>
                    <a:pt x="0" y="2668176"/>
                  </a:lnTo>
                  <a:lnTo>
                    <a:pt x="10161" y="2622323"/>
                  </a:lnTo>
                  <a:cubicBezTo>
                    <a:pt x="122893" y="2253159"/>
                    <a:pt x="543202" y="1829070"/>
                    <a:pt x="782083" y="1688462"/>
                  </a:cubicBezTo>
                  <a:cubicBezTo>
                    <a:pt x="1164293" y="1463490"/>
                    <a:pt x="2175454" y="1956976"/>
                    <a:pt x="2538311" y="1804576"/>
                  </a:cubicBezTo>
                  <a:cubicBezTo>
                    <a:pt x="2901168" y="1652176"/>
                    <a:pt x="2731836" y="955490"/>
                    <a:pt x="2959226" y="774062"/>
                  </a:cubicBezTo>
                  <a:cubicBezTo>
                    <a:pt x="3186617" y="592633"/>
                    <a:pt x="3612368" y="846634"/>
                    <a:pt x="3902654" y="716005"/>
                  </a:cubicBezTo>
                  <a:cubicBezTo>
                    <a:pt x="4138511" y="609869"/>
                    <a:pt x="4284939" y="118869"/>
                    <a:pt x="4520996" y="2053"/>
                  </a:cubicBez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汉仪大宋简"/>
                <a:sym typeface="Arial"/>
              </a:endParaRPr>
            </a:p>
          </p:txBody>
        </p:sp>
      </p:grpSp>
      <p:grpSp>
        <p:nvGrpSpPr>
          <p:cNvPr id="24" name="组合 23"/>
          <p:cNvGrpSpPr/>
          <p:nvPr/>
        </p:nvGrpSpPr>
        <p:grpSpPr>
          <a:xfrm flipH="1" flipV="1">
            <a:off x="10174514" y="4455886"/>
            <a:ext cx="2017486" cy="2402114"/>
            <a:chOff x="-14515" y="0"/>
            <a:chExt cx="1629175" cy="1923142"/>
          </a:xfrm>
        </p:grpSpPr>
        <p:pic>
          <p:nvPicPr>
            <p:cNvPr id="25" name="图片 24"/>
            <p:cNvPicPr>
              <a:picLocks noChangeAspect="1"/>
            </p:cNvPicPr>
            <p:nvPr/>
          </p:nvPicPr>
          <p:blipFill rotWithShape="1">
            <a:blip r:embed="rId3"/>
            <a:srcRect l="28952" t="24373" r="4727" b="567"/>
            <a:stretch>
              <a:fillRect/>
            </a:stretch>
          </p:blipFill>
          <p:spPr>
            <a:xfrm>
              <a:off x="-14515" y="0"/>
              <a:ext cx="1629175" cy="1923142"/>
            </a:xfrm>
            <a:prstGeom prst="rect">
              <a:avLst/>
            </a:prstGeom>
          </p:spPr>
        </p:pic>
        <p:pic>
          <p:nvPicPr>
            <p:cNvPr id="26" name="图片 25"/>
            <p:cNvPicPr>
              <a:picLocks noChangeAspect="1"/>
            </p:cNvPicPr>
            <p:nvPr/>
          </p:nvPicPr>
          <p:blipFill rotWithShape="1">
            <a:blip r:embed="rId2"/>
            <a:srcRect l="30569" t="20958"/>
            <a:stretch>
              <a:fillRect/>
            </a:stretch>
          </p:blipFill>
          <p:spPr>
            <a:xfrm>
              <a:off x="-14514" y="1"/>
              <a:ext cx="1016000" cy="1164193"/>
            </a:xfrm>
            <a:prstGeom prst="rect">
              <a:avLst/>
            </a:prstGeom>
          </p:spPr>
        </p:pic>
      </p:grpSp>
      <p:sp>
        <p:nvSpPr>
          <p:cNvPr id="30" name="圆角矩形 43"/>
          <p:cNvSpPr/>
          <p:nvPr/>
        </p:nvSpPr>
        <p:spPr>
          <a:xfrm>
            <a:off x="5576770" y="1225550"/>
            <a:ext cx="902567" cy="902567"/>
          </a:xfrm>
          <a:prstGeom prst="ellipse">
            <a:avLst/>
          </a:prstGeom>
          <a:solidFill>
            <a:srgbClr val="1C3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FFFFFF"/>
                </a:solidFill>
                <a:effectLst/>
                <a:uLnTx/>
                <a:uFillTx/>
                <a:latin typeface="Arial"/>
                <a:ea typeface="汉仪大宋简"/>
                <a:cs typeface="+mn-ea"/>
                <a:sym typeface="Arial"/>
              </a:rPr>
              <a:t>1</a:t>
            </a:r>
            <a:endParaRPr kumimoji="0" lang="zh-CN" altLang="en-US" sz="3200" b="0" i="0" u="none" strike="noStrike" kern="1200" cap="none" spc="0" normalizeH="0" baseline="0" noProof="0" dirty="0">
              <a:ln>
                <a:noFill/>
              </a:ln>
              <a:solidFill>
                <a:srgbClr val="FFFFFF"/>
              </a:solidFill>
              <a:effectLst/>
              <a:uLnTx/>
              <a:uFillTx/>
              <a:latin typeface="Arial"/>
              <a:ea typeface="汉仪大宋简"/>
              <a:cs typeface="+mn-ea"/>
              <a:sym typeface="Arial"/>
            </a:endParaRPr>
          </a:p>
        </p:txBody>
      </p:sp>
      <p:sp>
        <p:nvSpPr>
          <p:cNvPr id="31" name="文本框 30"/>
          <p:cNvSpPr txBox="1"/>
          <p:nvPr/>
        </p:nvSpPr>
        <p:spPr>
          <a:xfrm>
            <a:off x="6589551" y="1279347"/>
            <a:ext cx="3262432" cy="707886"/>
          </a:xfrm>
          <a:prstGeom prst="rect">
            <a:avLst/>
          </a:prstGeom>
          <a:noFill/>
        </p:spPr>
        <p:txBody>
          <a:bodyPr wrap="none" rtlCol="0">
            <a:spAutoFit/>
          </a:bodyPr>
          <a:lstStyle/>
          <a:p>
            <a:pPr lvl="0">
              <a:defRPr/>
            </a:pPr>
            <a:r>
              <a:rPr kumimoji="0" lang="zh-CN" altLang="en-US" sz="4000" i="0" u="none" strike="noStrike" kern="1200" cap="none" spc="0" normalizeH="0" baseline="0" noProof="0" dirty="0">
                <a:ln>
                  <a:noFill/>
                </a:ln>
                <a:solidFill>
                  <a:schemeClr val="tx1">
                    <a:lumMod val="85000"/>
                    <a:lumOff val="15000"/>
                  </a:schemeClr>
                </a:solidFill>
                <a:effectLst/>
                <a:uLnTx/>
                <a:uFillTx/>
                <a:latin typeface="Arial"/>
                <a:ea typeface="汉仪大宋简"/>
                <a:cs typeface="+mn-ea"/>
                <a:sym typeface="Arial"/>
              </a:rPr>
              <a:t>项目总体介绍</a:t>
            </a:r>
          </a:p>
        </p:txBody>
      </p:sp>
      <p:sp>
        <p:nvSpPr>
          <p:cNvPr id="32" name="矩形 31"/>
          <p:cNvSpPr/>
          <p:nvPr/>
        </p:nvSpPr>
        <p:spPr>
          <a:xfrm>
            <a:off x="3817957" y="2730525"/>
            <a:ext cx="775597" cy="2870952"/>
          </a:xfrm>
          <a:prstGeom prst="rect">
            <a:avLst/>
          </a:prstGeom>
          <a:ln>
            <a:noFill/>
          </a:ln>
        </p:spPr>
        <p:txBody>
          <a:bodyPr vert="eaVert"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1C3C9F"/>
                </a:solidFill>
                <a:uLnTx/>
                <a:uFillTx/>
                <a:latin typeface="Arial"/>
                <a:ea typeface="汉仪大宋简"/>
                <a:sym typeface="Arial"/>
              </a:rPr>
              <a:t>CONTENTS</a:t>
            </a:r>
            <a:endParaRPr kumimoji="0" lang="zh-CN" altLang="en-US" sz="3200" b="1" i="0" u="none" strike="noStrike" kern="1200" cap="none" spc="0" normalizeH="0" baseline="0" noProof="0" dirty="0">
              <a:ln>
                <a:noFill/>
              </a:ln>
              <a:solidFill>
                <a:srgbClr val="1C3C9F"/>
              </a:solidFill>
              <a:uLnTx/>
              <a:uFillTx/>
              <a:latin typeface="Arial"/>
              <a:ea typeface="汉仪大宋简"/>
              <a:sym typeface="Arial"/>
            </a:endParaRPr>
          </a:p>
        </p:txBody>
      </p:sp>
      <p:sp>
        <p:nvSpPr>
          <p:cNvPr id="33" name="矩形 32"/>
          <p:cNvSpPr/>
          <p:nvPr/>
        </p:nvSpPr>
        <p:spPr>
          <a:xfrm>
            <a:off x="2275922" y="1690509"/>
            <a:ext cx="1661993" cy="3543224"/>
          </a:xfrm>
          <a:prstGeom prst="rect">
            <a:avLst/>
          </a:prstGeom>
          <a:ln>
            <a:noFill/>
          </a:ln>
        </p:spPr>
        <p:txBody>
          <a:bodyPr vert="eaVert" wrap="square">
            <a:spAutoFit/>
            <a:scene3d>
              <a:camera prst="orthographicFront"/>
              <a:lightRig rig="threePt" dir="t"/>
            </a:scene3d>
            <a:sp3d contourW="12700"/>
          </a:bodyPr>
          <a:lstStyle/>
          <a:p>
            <a:pPr marL="0" marR="0" lvl="0" indent="0" algn="ctr" defTabSz="914400" rtl="0" eaLnBrk="1" fontAlgn="auto" latinLnBrk="0" hangingPunct="1">
              <a:spcBef>
                <a:spcPts val="0"/>
              </a:spcBef>
              <a:spcAft>
                <a:spcPts val="0"/>
              </a:spcAft>
              <a:buClrTx/>
              <a:buSzTx/>
              <a:buFontTx/>
              <a:buNone/>
              <a:defRPr/>
            </a:pPr>
            <a:r>
              <a:rPr kumimoji="0" lang="zh-CN" altLang="en-US" sz="9600" b="1" i="0" u="none" strike="noStrike" kern="1200" cap="none" spc="0" normalizeH="0" baseline="0" noProof="0" dirty="0">
                <a:ln>
                  <a:noFill/>
                </a:ln>
                <a:solidFill>
                  <a:srgbClr val="1C3C9F"/>
                </a:solidFill>
                <a:uLnTx/>
                <a:uFillTx/>
                <a:latin typeface="Arial"/>
                <a:ea typeface="汉仪大宋简"/>
                <a:sym typeface="Arial"/>
              </a:rPr>
              <a:t>目 录</a:t>
            </a:r>
          </a:p>
        </p:txBody>
      </p:sp>
      <p:sp>
        <p:nvSpPr>
          <p:cNvPr id="34" name="圆角矩形 43"/>
          <p:cNvSpPr/>
          <p:nvPr/>
        </p:nvSpPr>
        <p:spPr>
          <a:xfrm>
            <a:off x="5576770" y="2463860"/>
            <a:ext cx="902567" cy="90256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bg1"/>
                </a:solidFill>
                <a:effectLst/>
                <a:uLnTx/>
                <a:uFillTx/>
                <a:latin typeface="Arial"/>
                <a:ea typeface="汉仪大宋简"/>
                <a:cs typeface="+mn-ea"/>
                <a:sym typeface="Arial"/>
              </a:rPr>
              <a:t>2</a:t>
            </a:r>
            <a:endParaRPr kumimoji="0" lang="zh-CN" altLang="en-US" sz="3200" b="0" i="0" u="none" strike="noStrike" kern="1200" cap="none" spc="0" normalizeH="0" baseline="0" noProof="0" dirty="0">
              <a:ln>
                <a:noFill/>
              </a:ln>
              <a:solidFill>
                <a:schemeClr val="bg1"/>
              </a:solidFill>
              <a:effectLst/>
              <a:uLnTx/>
              <a:uFillTx/>
              <a:latin typeface="Arial"/>
              <a:ea typeface="汉仪大宋简"/>
              <a:cs typeface="+mn-ea"/>
              <a:sym typeface="Arial"/>
            </a:endParaRPr>
          </a:p>
        </p:txBody>
      </p:sp>
      <p:sp>
        <p:nvSpPr>
          <p:cNvPr id="35" name="文本框 34"/>
          <p:cNvSpPr txBox="1"/>
          <p:nvPr/>
        </p:nvSpPr>
        <p:spPr>
          <a:xfrm>
            <a:off x="6589551" y="2561200"/>
            <a:ext cx="3262432" cy="707886"/>
          </a:xfrm>
          <a:prstGeom prst="rect">
            <a:avLst/>
          </a:prstGeom>
          <a:noFill/>
        </p:spPr>
        <p:txBody>
          <a:bodyPr wrap="none" rtlCol="0">
            <a:spAutoFit/>
          </a:bodyPr>
          <a:lstStyle/>
          <a:p>
            <a:pPr lvl="0">
              <a:defRPr/>
            </a:pPr>
            <a:r>
              <a:rPr kumimoji="0" lang="zh-CN" altLang="en-US" sz="4000" i="0" u="none" strike="noStrike" kern="1200" cap="none" spc="0" normalizeH="0" baseline="0" noProof="0" dirty="0">
                <a:ln>
                  <a:noFill/>
                </a:ln>
                <a:solidFill>
                  <a:schemeClr val="tx1">
                    <a:lumMod val="85000"/>
                    <a:lumOff val="15000"/>
                  </a:schemeClr>
                </a:solidFill>
                <a:effectLst/>
                <a:uLnTx/>
                <a:uFillTx/>
                <a:latin typeface="Arial"/>
                <a:ea typeface="汉仪大宋简"/>
                <a:cs typeface="+mn-ea"/>
                <a:sym typeface="Arial"/>
              </a:rPr>
              <a:t>项目研发内容</a:t>
            </a:r>
          </a:p>
        </p:txBody>
      </p:sp>
      <p:sp>
        <p:nvSpPr>
          <p:cNvPr id="36" name="圆角矩形 43"/>
          <p:cNvSpPr/>
          <p:nvPr/>
        </p:nvSpPr>
        <p:spPr>
          <a:xfrm>
            <a:off x="5576770" y="3789256"/>
            <a:ext cx="902567" cy="902567"/>
          </a:xfrm>
          <a:prstGeom prst="ellipse">
            <a:avLst/>
          </a:prstGeom>
          <a:solidFill>
            <a:srgbClr val="1C3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FFFFFF"/>
                </a:solidFill>
                <a:effectLst/>
                <a:uLnTx/>
                <a:uFillTx/>
                <a:latin typeface="Arial"/>
                <a:ea typeface="汉仪大宋简"/>
                <a:cs typeface="+mn-ea"/>
                <a:sym typeface="Arial"/>
              </a:rPr>
              <a:t>3</a:t>
            </a:r>
            <a:endParaRPr kumimoji="0" lang="zh-CN" altLang="en-US" sz="3200" b="0" i="0" u="none" strike="noStrike" kern="1200" cap="none" spc="0" normalizeH="0" baseline="0" noProof="0" dirty="0">
              <a:ln>
                <a:noFill/>
              </a:ln>
              <a:solidFill>
                <a:srgbClr val="FFFFFF"/>
              </a:solidFill>
              <a:effectLst/>
              <a:uLnTx/>
              <a:uFillTx/>
              <a:latin typeface="Arial"/>
              <a:ea typeface="汉仪大宋简"/>
              <a:cs typeface="+mn-ea"/>
              <a:sym typeface="Arial"/>
            </a:endParaRPr>
          </a:p>
        </p:txBody>
      </p:sp>
      <p:sp>
        <p:nvSpPr>
          <p:cNvPr id="37" name="文本框 36"/>
          <p:cNvSpPr txBox="1"/>
          <p:nvPr/>
        </p:nvSpPr>
        <p:spPr>
          <a:xfrm>
            <a:off x="6589551" y="3843053"/>
            <a:ext cx="3262432" cy="707886"/>
          </a:xfrm>
          <a:prstGeom prst="rect">
            <a:avLst/>
          </a:prstGeom>
          <a:noFill/>
        </p:spPr>
        <p:txBody>
          <a:bodyPr wrap="none" rtlCol="0">
            <a:spAutoFit/>
          </a:bodyPr>
          <a:lstStyle/>
          <a:p>
            <a:pPr lvl="0">
              <a:defRPr/>
            </a:pPr>
            <a:r>
              <a:rPr kumimoji="0" lang="zh-CN" altLang="en-US" sz="4000" i="0" u="none" strike="noStrike" kern="1200" cap="none" spc="0" normalizeH="0" baseline="0" noProof="0" dirty="0">
                <a:ln>
                  <a:noFill/>
                </a:ln>
                <a:solidFill>
                  <a:schemeClr val="tx1">
                    <a:lumMod val="85000"/>
                    <a:lumOff val="15000"/>
                  </a:schemeClr>
                </a:solidFill>
                <a:effectLst/>
                <a:uLnTx/>
                <a:uFillTx/>
                <a:latin typeface="Arial"/>
                <a:ea typeface="汉仪大宋简"/>
                <a:cs typeface="+mn-ea"/>
                <a:sym typeface="Arial"/>
              </a:rPr>
              <a:t>项目优质特性</a:t>
            </a:r>
          </a:p>
        </p:txBody>
      </p:sp>
      <p:sp>
        <p:nvSpPr>
          <p:cNvPr id="38" name="圆角矩形 43"/>
          <p:cNvSpPr/>
          <p:nvPr/>
        </p:nvSpPr>
        <p:spPr>
          <a:xfrm>
            <a:off x="5576770" y="5027565"/>
            <a:ext cx="902567" cy="90256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bg1"/>
                </a:solidFill>
                <a:effectLst/>
                <a:uLnTx/>
                <a:uFillTx/>
                <a:latin typeface="Arial"/>
                <a:ea typeface="汉仪大宋简"/>
                <a:cs typeface="+mn-ea"/>
                <a:sym typeface="Arial"/>
              </a:rPr>
              <a:t>4</a:t>
            </a:r>
            <a:endParaRPr kumimoji="0" lang="zh-CN" altLang="en-US" sz="3200" b="0" i="0" u="none" strike="noStrike" kern="1200" cap="none" spc="0" normalizeH="0" baseline="0" noProof="0" dirty="0">
              <a:ln>
                <a:noFill/>
              </a:ln>
              <a:solidFill>
                <a:schemeClr val="bg1"/>
              </a:solidFill>
              <a:effectLst/>
              <a:uLnTx/>
              <a:uFillTx/>
              <a:latin typeface="Arial"/>
              <a:ea typeface="汉仪大宋简"/>
              <a:cs typeface="+mn-ea"/>
              <a:sym typeface="Arial"/>
            </a:endParaRPr>
          </a:p>
        </p:txBody>
      </p:sp>
      <p:sp>
        <p:nvSpPr>
          <p:cNvPr id="39" name="文本框 38"/>
          <p:cNvSpPr txBox="1"/>
          <p:nvPr/>
        </p:nvSpPr>
        <p:spPr>
          <a:xfrm>
            <a:off x="6589551" y="5124905"/>
            <a:ext cx="3262432" cy="707886"/>
          </a:xfrm>
          <a:prstGeom prst="rect">
            <a:avLst/>
          </a:prstGeom>
          <a:noFill/>
        </p:spPr>
        <p:txBody>
          <a:bodyPr wrap="none" rtlCol="0">
            <a:spAutoFit/>
          </a:bodyPr>
          <a:lstStyle/>
          <a:p>
            <a:pPr lvl="0">
              <a:defRPr/>
            </a:pPr>
            <a:r>
              <a:rPr kumimoji="0" lang="zh-CN" altLang="en-US" sz="4000" i="0" u="none" strike="noStrike" kern="1200" cap="none" spc="0" normalizeH="0" baseline="0" noProof="0" dirty="0">
                <a:ln>
                  <a:noFill/>
                </a:ln>
                <a:solidFill>
                  <a:schemeClr val="tx1">
                    <a:lumMod val="85000"/>
                    <a:lumOff val="15000"/>
                  </a:schemeClr>
                </a:solidFill>
                <a:effectLst/>
                <a:uLnTx/>
                <a:uFillTx/>
                <a:latin typeface="Arial"/>
                <a:ea typeface="汉仪大宋简"/>
                <a:cs typeface="+mn-ea"/>
                <a:sym typeface="Arial"/>
              </a:rPr>
              <a:t>项目分工计划</a:t>
            </a:r>
          </a:p>
        </p:txBody>
      </p:sp>
      <p:sp>
        <p:nvSpPr>
          <p:cNvPr id="44" name="矩形: 圆角 43"/>
          <p:cNvSpPr/>
          <p:nvPr/>
        </p:nvSpPr>
        <p:spPr>
          <a:xfrm>
            <a:off x="2362200" y="5253991"/>
            <a:ext cx="595267" cy="137160"/>
          </a:xfrm>
          <a:prstGeom prst="roundRect">
            <a:avLst>
              <a:gd name="adj" fmla="val 50000"/>
            </a:avLst>
          </a:prstGeom>
          <a:solidFill>
            <a:srgbClr val="1C3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45" name="矩形: 圆角 44"/>
          <p:cNvSpPr/>
          <p:nvPr/>
        </p:nvSpPr>
        <p:spPr>
          <a:xfrm>
            <a:off x="3873500" y="2115821"/>
            <a:ext cx="595267" cy="137160"/>
          </a:xfrm>
          <a:prstGeom prst="roundRect">
            <a:avLst>
              <a:gd name="adj" fmla="val 50000"/>
            </a:avLst>
          </a:prstGeom>
          <a:solidFill>
            <a:srgbClr val="1C3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7"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500"/>
                                        <p:tgtEl>
                                          <p:spTgt spid="20"/>
                                        </p:tgtEl>
                                      </p:cBhvr>
                                    </p:animEffect>
                                  </p:childTnLst>
                                </p:cTn>
                              </p:par>
                            </p:childTnLst>
                          </p:cTn>
                        </p:par>
                        <p:par>
                          <p:cTn id="12" fill="hold">
                            <p:stCondLst>
                              <p:cond delay="1000"/>
                            </p:stCondLst>
                            <p:childTnLst>
                              <p:par>
                                <p:cTn id="13" presetID="47"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1000"/>
                                        <p:tgtEl>
                                          <p:spTgt spid="33"/>
                                        </p:tgtEl>
                                      </p:cBhvr>
                                    </p:animEffect>
                                    <p:anim calcmode="lin" valueType="num">
                                      <p:cBhvr>
                                        <p:cTn id="34" dur="1000" fill="hold"/>
                                        <p:tgtEl>
                                          <p:spTgt spid="33"/>
                                        </p:tgtEl>
                                        <p:attrNameLst>
                                          <p:attrName>ppt_x</p:attrName>
                                        </p:attrNameLst>
                                      </p:cBhvr>
                                      <p:tavLst>
                                        <p:tav tm="0">
                                          <p:val>
                                            <p:strVal val="#ppt_x"/>
                                          </p:val>
                                        </p:tav>
                                        <p:tav tm="100000">
                                          <p:val>
                                            <p:strVal val="#ppt_x"/>
                                          </p:val>
                                        </p:tav>
                                      </p:tavLst>
                                    </p:anim>
                                    <p:anim calcmode="lin" valueType="num">
                                      <p:cBhvr>
                                        <p:cTn id="35" dur="1000" fill="hold"/>
                                        <p:tgtEl>
                                          <p:spTgt spid="33"/>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2"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1000"/>
                                        <p:tgtEl>
                                          <p:spTgt spid="32"/>
                                        </p:tgtEl>
                                      </p:cBhvr>
                                    </p:animEffect>
                                    <p:anim calcmode="lin" valueType="num">
                                      <p:cBhvr>
                                        <p:cTn id="40" dur="1000" fill="hold"/>
                                        <p:tgtEl>
                                          <p:spTgt spid="32"/>
                                        </p:tgtEl>
                                        <p:attrNameLst>
                                          <p:attrName>ppt_x</p:attrName>
                                        </p:attrNameLst>
                                      </p:cBhvr>
                                      <p:tavLst>
                                        <p:tav tm="0">
                                          <p:val>
                                            <p:strVal val="#ppt_x"/>
                                          </p:val>
                                        </p:tav>
                                        <p:tav tm="100000">
                                          <p:val>
                                            <p:strVal val="#ppt_x"/>
                                          </p:val>
                                        </p:tav>
                                      </p:tavLst>
                                    </p:anim>
                                    <p:anim calcmode="lin" valueType="num">
                                      <p:cBhvr>
                                        <p:cTn id="41" dur="1000" fill="hold"/>
                                        <p:tgtEl>
                                          <p:spTgt spid="32"/>
                                        </p:tgtEl>
                                        <p:attrNameLst>
                                          <p:attrName>ppt_y</p:attrName>
                                        </p:attrNameLst>
                                      </p:cBhvr>
                                      <p:tavLst>
                                        <p:tav tm="0">
                                          <p:val>
                                            <p:strVal val="#ppt_y+.1"/>
                                          </p:val>
                                        </p:tav>
                                        <p:tav tm="100000">
                                          <p:val>
                                            <p:strVal val="#ppt_y"/>
                                          </p:val>
                                        </p:tav>
                                      </p:tavLst>
                                    </p:anim>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par>
                          <p:cTn id="48" fill="hold">
                            <p:stCondLst>
                              <p:cond delay="6000"/>
                            </p:stCondLst>
                            <p:childTnLst>
                              <p:par>
                                <p:cTn id="49" presetID="53" presetClass="entr" presetSubtype="16"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Effect transition="in" filter="fade">
                                      <p:cBhvr>
                                        <p:cTn id="53" dur="500"/>
                                        <p:tgtEl>
                                          <p:spTgt spid="30"/>
                                        </p:tgtEl>
                                      </p:cBhvr>
                                    </p:animEffect>
                                  </p:childTnLst>
                                </p:cTn>
                              </p:par>
                            </p:childTnLst>
                          </p:cTn>
                        </p:par>
                        <p:par>
                          <p:cTn id="54" fill="hold">
                            <p:stCondLst>
                              <p:cond delay="6500"/>
                            </p:stCondLst>
                            <p:childTnLst>
                              <p:par>
                                <p:cTn id="55" presetID="22" presetClass="entr" presetSubtype="8"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par>
                          <p:cTn id="58" fill="hold">
                            <p:stCondLst>
                              <p:cond delay="7000"/>
                            </p:stCondLst>
                            <p:childTnLst>
                              <p:par>
                                <p:cTn id="59" presetID="53" presetClass="entr" presetSubtype="16"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Effect transition="in" filter="fade">
                                      <p:cBhvr>
                                        <p:cTn id="63" dur="500"/>
                                        <p:tgtEl>
                                          <p:spTgt spid="34"/>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left)">
                                      <p:cBhvr>
                                        <p:cTn id="67" dur="500"/>
                                        <p:tgtEl>
                                          <p:spTgt spid="35"/>
                                        </p:tgtEl>
                                      </p:cBhvr>
                                    </p:animEffect>
                                  </p:childTnLst>
                                </p:cTn>
                              </p:par>
                            </p:childTnLst>
                          </p:cTn>
                        </p:par>
                        <p:par>
                          <p:cTn id="68" fill="hold">
                            <p:stCondLst>
                              <p:cond delay="8000"/>
                            </p:stCondLst>
                            <p:childTnLst>
                              <p:par>
                                <p:cTn id="69" presetID="53" presetClass="entr" presetSubtype="16"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p:cTn id="71" dur="500" fill="hold"/>
                                        <p:tgtEl>
                                          <p:spTgt spid="36"/>
                                        </p:tgtEl>
                                        <p:attrNameLst>
                                          <p:attrName>ppt_w</p:attrName>
                                        </p:attrNameLst>
                                      </p:cBhvr>
                                      <p:tavLst>
                                        <p:tav tm="0">
                                          <p:val>
                                            <p:fltVal val="0"/>
                                          </p:val>
                                        </p:tav>
                                        <p:tav tm="100000">
                                          <p:val>
                                            <p:strVal val="#ppt_w"/>
                                          </p:val>
                                        </p:tav>
                                      </p:tavLst>
                                    </p:anim>
                                    <p:anim calcmode="lin" valueType="num">
                                      <p:cBhvr>
                                        <p:cTn id="72" dur="500" fill="hold"/>
                                        <p:tgtEl>
                                          <p:spTgt spid="36"/>
                                        </p:tgtEl>
                                        <p:attrNameLst>
                                          <p:attrName>ppt_h</p:attrName>
                                        </p:attrNameLst>
                                      </p:cBhvr>
                                      <p:tavLst>
                                        <p:tav tm="0">
                                          <p:val>
                                            <p:fltVal val="0"/>
                                          </p:val>
                                        </p:tav>
                                        <p:tav tm="100000">
                                          <p:val>
                                            <p:strVal val="#ppt_h"/>
                                          </p:val>
                                        </p:tav>
                                      </p:tavLst>
                                    </p:anim>
                                    <p:animEffect transition="in" filter="fade">
                                      <p:cBhvr>
                                        <p:cTn id="73" dur="500"/>
                                        <p:tgtEl>
                                          <p:spTgt spid="36"/>
                                        </p:tgtEl>
                                      </p:cBhvr>
                                    </p:animEffect>
                                  </p:childTnLst>
                                </p:cTn>
                              </p:par>
                            </p:childTnLst>
                          </p:cTn>
                        </p:par>
                        <p:par>
                          <p:cTn id="74" fill="hold">
                            <p:stCondLst>
                              <p:cond delay="8500"/>
                            </p:stCondLst>
                            <p:childTnLst>
                              <p:par>
                                <p:cTn id="75" presetID="22" presetClass="entr" presetSubtype="8" fill="hold" grpId="0" nodeType="after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childTnLst>
                          </p:cTn>
                        </p:par>
                        <p:par>
                          <p:cTn id="78" fill="hold">
                            <p:stCondLst>
                              <p:cond delay="9000"/>
                            </p:stCondLst>
                            <p:childTnLst>
                              <p:par>
                                <p:cTn id="79" presetID="53" presetClass="entr" presetSubtype="16" fill="hold" grpId="0" nodeType="afterEffect">
                                  <p:stCondLst>
                                    <p:cond delay="0"/>
                                  </p:stCondLst>
                                  <p:childTnLst>
                                    <p:set>
                                      <p:cBhvr>
                                        <p:cTn id="80" dur="1" fill="hold">
                                          <p:stCondLst>
                                            <p:cond delay="0"/>
                                          </p:stCondLst>
                                        </p:cTn>
                                        <p:tgtEl>
                                          <p:spTgt spid="38"/>
                                        </p:tgtEl>
                                        <p:attrNameLst>
                                          <p:attrName>style.visibility</p:attrName>
                                        </p:attrNameLst>
                                      </p:cBhvr>
                                      <p:to>
                                        <p:strVal val="visible"/>
                                      </p:to>
                                    </p:set>
                                    <p:anim calcmode="lin" valueType="num">
                                      <p:cBhvr>
                                        <p:cTn id="81" dur="500" fill="hold"/>
                                        <p:tgtEl>
                                          <p:spTgt spid="38"/>
                                        </p:tgtEl>
                                        <p:attrNameLst>
                                          <p:attrName>ppt_w</p:attrName>
                                        </p:attrNameLst>
                                      </p:cBhvr>
                                      <p:tavLst>
                                        <p:tav tm="0">
                                          <p:val>
                                            <p:fltVal val="0"/>
                                          </p:val>
                                        </p:tav>
                                        <p:tav tm="100000">
                                          <p:val>
                                            <p:strVal val="#ppt_w"/>
                                          </p:val>
                                        </p:tav>
                                      </p:tavLst>
                                    </p:anim>
                                    <p:anim calcmode="lin" valueType="num">
                                      <p:cBhvr>
                                        <p:cTn id="82" dur="500" fill="hold"/>
                                        <p:tgtEl>
                                          <p:spTgt spid="38"/>
                                        </p:tgtEl>
                                        <p:attrNameLst>
                                          <p:attrName>ppt_h</p:attrName>
                                        </p:attrNameLst>
                                      </p:cBhvr>
                                      <p:tavLst>
                                        <p:tav tm="0">
                                          <p:val>
                                            <p:fltVal val="0"/>
                                          </p:val>
                                        </p:tav>
                                        <p:tav tm="100000">
                                          <p:val>
                                            <p:strVal val="#ppt_h"/>
                                          </p:val>
                                        </p:tav>
                                      </p:tavLst>
                                    </p:anim>
                                    <p:animEffect transition="in" filter="fade">
                                      <p:cBhvr>
                                        <p:cTn id="83" dur="500"/>
                                        <p:tgtEl>
                                          <p:spTgt spid="38"/>
                                        </p:tgtEl>
                                      </p:cBhvr>
                                    </p:animEffect>
                                  </p:childTnLst>
                                </p:cTn>
                              </p:par>
                            </p:childTnLst>
                          </p:cTn>
                        </p:par>
                        <p:par>
                          <p:cTn id="84" fill="hold">
                            <p:stCondLst>
                              <p:cond delay="9500"/>
                            </p:stCondLst>
                            <p:childTnLst>
                              <p:par>
                                <p:cTn id="85" presetID="22" presetClass="entr" presetSubtype="8" fill="hold" grpId="0" nodeType="after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wipe(left)">
                                      <p:cBhvr>
                                        <p:cTn id="8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0" grpId="0" animBg="1"/>
      <p:bldP spid="31" grpId="0"/>
      <p:bldP spid="32" grpId="0"/>
      <p:bldP spid="33" grpId="0"/>
      <p:bldP spid="34" grpId="0" animBg="1"/>
      <p:bldP spid="35" grpId="0"/>
      <p:bldP spid="36" grpId="0" animBg="1"/>
      <p:bldP spid="37" grpId="0"/>
      <p:bldP spid="38" grpId="0" animBg="1"/>
      <p:bldP spid="39" grpId="0"/>
      <p:bldP spid="44" grpId="0" animBg="1"/>
      <p:bldP spid="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任意多边形: 形状 75"/>
          <p:cNvSpPr/>
          <p:nvPr/>
        </p:nvSpPr>
        <p:spPr>
          <a:xfrm flipH="1" flipV="1">
            <a:off x="-9070" y="6241142"/>
            <a:ext cx="12201069" cy="616857"/>
          </a:xfrm>
          <a:custGeom>
            <a:avLst/>
            <a:gdLst>
              <a:gd name="connsiteX0" fmla="*/ 0 w 6781926"/>
              <a:gd name="connsiteY0" fmla="*/ 0 h 2435180"/>
              <a:gd name="connsiteX1" fmla="*/ 12700 w 6781926"/>
              <a:gd name="connsiteY1" fmla="*/ 288808 h 2435180"/>
              <a:gd name="connsiteX2" fmla="*/ 346075 w 6781926"/>
              <a:gd name="connsiteY2" fmla="*/ 289317 h 2435180"/>
              <a:gd name="connsiteX3" fmla="*/ 1047750 w 6781926"/>
              <a:gd name="connsiteY3" fmla="*/ 359944 h 2435180"/>
              <a:gd name="connsiteX4" fmla="*/ 1885950 w 6781926"/>
              <a:gd name="connsiteY4" fmla="*/ 730712 h 2435180"/>
              <a:gd name="connsiteX5" fmla="*/ 2347732 w 6781926"/>
              <a:gd name="connsiteY5" fmla="*/ 984255 h 2435180"/>
              <a:gd name="connsiteX6" fmla="*/ 2671582 w 6781926"/>
              <a:gd name="connsiteY6" fmla="*/ 1122848 h 2435180"/>
              <a:gd name="connsiteX7" fmla="*/ 3543300 w 6781926"/>
              <a:gd name="connsiteY7" fmla="*/ 1206389 h 2435180"/>
              <a:gd name="connsiteX8" fmla="*/ 4457700 w 6781926"/>
              <a:gd name="connsiteY8" fmla="*/ 1294002 h 2435180"/>
              <a:gd name="connsiteX9" fmla="*/ 5073650 w 6781926"/>
              <a:gd name="connsiteY9" fmla="*/ 1511414 h 2435180"/>
              <a:gd name="connsiteX10" fmla="*/ 5797550 w 6781926"/>
              <a:gd name="connsiteY10" fmla="*/ 1873612 h 2435180"/>
              <a:gd name="connsiteX11" fmla="*/ 6019800 w 6781926"/>
              <a:gd name="connsiteY11" fmla="*/ 1995242 h 2435180"/>
              <a:gd name="connsiteX12" fmla="*/ 6413500 w 6781926"/>
              <a:gd name="connsiteY12" fmla="*/ 2226935 h 2435180"/>
              <a:gd name="connsiteX13" fmla="*/ 6762750 w 6781926"/>
              <a:gd name="connsiteY13" fmla="*/ 2435180 h 2435180"/>
              <a:gd name="connsiteX14" fmla="*/ 6781926 w 6781926"/>
              <a:gd name="connsiteY14" fmla="*/ 0 h 2435180"/>
              <a:gd name="connsiteX15" fmla="*/ 0 w 6781926"/>
              <a:gd name="connsiteY15" fmla="*/ 0 h 2435180"/>
              <a:gd name="connsiteX0-1" fmla="*/ 0 w 6781926"/>
              <a:gd name="connsiteY0-2" fmla="*/ 0 h 2435180"/>
              <a:gd name="connsiteX1-3" fmla="*/ 0 w 6781926"/>
              <a:gd name="connsiteY1-4" fmla="*/ 314208 h 2435180"/>
              <a:gd name="connsiteX2-5" fmla="*/ 346075 w 6781926"/>
              <a:gd name="connsiteY2-6" fmla="*/ 289317 h 2435180"/>
              <a:gd name="connsiteX3-7" fmla="*/ 1047750 w 6781926"/>
              <a:gd name="connsiteY3-8" fmla="*/ 359944 h 2435180"/>
              <a:gd name="connsiteX4-9" fmla="*/ 1885950 w 6781926"/>
              <a:gd name="connsiteY4-10" fmla="*/ 730712 h 2435180"/>
              <a:gd name="connsiteX5-11" fmla="*/ 2347732 w 6781926"/>
              <a:gd name="connsiteY5-12" fmla="*/ 984255 h 2435180"/>
              <a:gd name="connsiteX6-13" fmla="*/ 2671582 w 6781926"/>
              <a:gd name="connsiteY6-14" fmla="*/ 1122848 h 2435180"/>
              <a:gd name="connsiteX7-15" fmla="*/ 3543300 w 6781926"/>
              <a:gd name="connsiteY7-16" fmla="*/ 1206389 h 2435180"/>
              <a:gd name="connsiteX8-17" fmla="*/ 4457700 w 6781926"/>
              <a:gd name="connsiteY8-18" fmla="*/ 1294002 h 2435180"/>
              <a:gd name="connsiteX9-19" fmla="*/ 5073650 w 6781926"/>
              <a:gd name="connsiteY9-20" fmla="*/ 1511414 h 2435180"/>
              <a:gd name="connsiteX10-21" fmla="*/ 5797550 w 6781926"/>
              <a:gd name="connsiteY10-22" fmla="*/ 1873612 h 2435180"/>
              <a:gd name="connsiteX11-23" fmla="*/ 6019800 w 6781926"/>
              <a:gd name="connsiteY11-24" fmla="*/ 1995242 h 2435180"/>
              <a:gd name="connsiteX12-25" fmla="*/ 6413500 w 6781926"/>
              <a:gd name="connsiteY12-26" fmla="*/ 2226935 h 2435180"/>
              <a:gd name="connsiteX13-27" fmla="*/ 6762750 w 6781926"/>
              <a:gd name="connsiteY13-28" fmla="*/ 2435180 h 2435180"/>
              <a:gd name="connsiteX14-29" fmla="*/ 6781926 w 6781926"/>
              <a:gd name="connsiteY14-30" fmla="*/ 0 h 2435180"/>
              <a:gd name="connsiteX15-31" fmla="*/ 0 w 6781926"/>
              <a:gd name="connsiteY15-32" fmla="*/ 0 h 2435180"/>
              <a:gd name="connsiteX0-33" fmla="*/ 12700 w 6794626"/>
              <a:gd name="connsiteY0-34" fmla="*/ 0 h 2435180"/>
              <a:gd name="connsiteX1-35" fmla="*/ 0 w 6794626"/>
              <a:gd name="connsiteY1-36" fmla="*/ 365008 h 2435180"/>
              <a:gd name="connsiteX2-37" fmla="*/ 358775 w 6794626"/>
              <a:gd name="connsiteY2-38" fmla="*/ 289317 h 2435180"/>
              <a:gd name="connsiteX3-39" fmla="*/ 1060450 w 6794626"/>
              <a:gd name="connsiteY3-40" fmla="*/ 359944 h 2435180"/>
              <a:gd name="connsiteX4-41" fmla="*/ 1898650 w 6794626"/>
              <a:gd name="connsiteY4-42" fmla="*/ 730712 h 2435180"/>
              <a:gd name="connsiteX5-43" fmla="*/ 2360432 w 6794626"/>
              <a:gd name="connsiteY5-44" fmla="*/ 984255 h 2435180"/>
              <a:gd name="connsiteX6-45" fmla="*/ 2684282 w 6794626"/>
              <a:gd name="connsiteY6-46" fmla="*/ 1122848 h 2435180"/>
              <a:gd name="connsiteX7-47" fmla="*/ 3556000 w 6794626"/>
              <a:gd name="connsiteY7-48" fmla="*/ 1206389 h 2435180"/>
              <a:gd name="connsiteX8-49" fmla="*/ 4470400 w 6794626"/>
              <a:gd name="connsiteY8-50" fmla="*/ 1294002 h 2435180"/>
              <a:gd name="connsiteX9-51" fmla="*/ 5086350 w 6794626"/>
              <a:gd name="connsiteY9-52" fmla="*/ 1511414 h 2435180"/>
              <a:gd name="connsiteX10-53" fmla="*/ 5810250 w 6794626"/>
              <a:gd name="connsiteY10-54" fmla="*/ 1873612 h 2435180"/>
              <a:gd name="connsiteX11-55" fmla="*/ 6032500 w 6794626"/>
              <a:gd name="connsiteY11-56" fmla="*/ 1995242 h 2435180"/>
              <a:gd name="connsiteX12-57" fmla="*/ 6426200 w 6794626"/>
              <a:gd name="connsiteY12-58" fmla="*/ 2226935 h 2435180"/>
              <a:gd name="connsiteX13-59" fmla="*/ 6775450 w 6794626"/>
              <a:gd name="connsiteY13-60" fmla="*/ 2435180 h 2435180"/>
              <a:gd name="connsiteX14-61" fmla="*/ 6794626 w 6794626"/>
              <a:gd name="connsiteY14-62" fmla="*/ 0 h 2435180"/>
              <a:gd name="connsiteX15-63" fmla="*/ 12700 w 6794626"/>
              <a:gd name="connsiteY15-64" fmla="*/ 0 h 2435180"/>
              <a:gd name="connsiteX0-65" fmla="*/ 0 w 6781926"/>
              <a:gd name="connsiteY0-66" fmla="*/ 0 h 2435180"/>
              <a:gd name="connsiteX1-67" fmla="*/ 346075 w 6781926"/>
              <a:gd name="connsiteY1-68" fmla="*/ 289317 h 2435180"/>
              <a:gd name="connsiteX2-69" fmla="*/ 1047750 w 6781926"/>
              <a:gd name="connsiteY2-70" fmla="*/ 359944 h 2435180"/>
              <a:gd name="connsiteX3-71" fmla="*/ 1885950 w 6781926"/>
              <a:gd name="connsiteY3-72" fmla="*/ 730712 h 2435180"/>
              <a:gd name="connsiteX4-73" fmla="*/ 2347732 w 6781926"/>
              <a:gd name="connsiteY4-74" fmla="*/ 984255 h 2435180"/>
              <a:gd name="connsiteX5-75" fmla="*/ 2671582 w 6781926"/>
              <a:gd name="connsiteY5-76" fmla="*/ 1122848 h 2435180"/>
              <a:gd name="connsiteX6-77" fmla="*/ 3543300 w 6781926"/>
              <a:gd name="connsiteY6-78" fmla="*/ 1206389 h 2435180"/>
              <a:gd name="connsiteX7-79" fmla="*/ 4457700 w 6781926"/>
              <a:gd name="connsiteY7-80" fmla="*/ 1294002 h 2435180"/>
              <a:gd name="connsiteX8-81" fmla="*/ 5073650 w 6781926"/>
              <a:gd name="connsiteY8-82" fmla="*/ 1511414 h 2435180"/>
              <a:gd name="connsiteX9-83" fmla="*/ 5797550 w 6781926"/>
              <a:gd name="connsiteY9-84" fmla="*/ 1873612 h 2435180"/>
              <a:gd name="connsiteX10-85" fmla="*/ 6019800 w 6781926"/>
              <a:gd name="connsiteY10-86" fmla="*/ 1995242 h 2435180"/>
              <a:gd name="connsiteX11-87" fmla="*/ 6413500 w 6781926"/>
              <a:gd name="connsiteY11-88" fmla="*/ 2226935 h 2435180"/>
              <a:gd name="connsiteX12-89" fmla="*/ 6762750 w 6781926"/>
              <a:gd name="connsiteY12-90" fmla="*/ 2435180 h 2435180"/>
              <a:gd name="connsiteX13-91" fmla="*/ 6781926 w 6781926"/>
              <a:gd name="connsiteY13-92" fmla="*/ 0 h 2435180"/>
              <a:gd name="connsiteX14-93" fmla="*/ 0 w 6781926"/>
              <a:gd name="connsiteY14-94" fmla="*/ 0 h 2435180"/>
              <a:gd name="connsiteX0-95" fmla="*/ 0 w 6781926"/>
              <a:gd name="connsiteY0-96" fmla="*/ 0 h 2435180"/>
              <a:gd name="connsiteX1-97" fmla="*/ 320675 w 6781926"/>
              <a:gd name="connsiteY1-98" fmla="*/ 289317 h 2435180"/>
              <a:gd name="connsiteX2-99" fmla="*/ 1047750 w 6781926"/>
              <a:gd name="connsiteY2-100" fmla="*/ 359944 h 2435180"/>
              <a:gd name="connsiteX3-101" fmla="*/ 1885950 w 6781926"/>
              <a:gd name="connsiteY3-102" fmla="*/ 730712 h 2435180"/>
              <a:gd name="connsiteX4-103" fmla="*/ 2347732 w 6781926"/>
              <a:gd name="connsiteY4-104" fmla="*/ 984255 h 2435180"/>
              <a:gd name="connsiteX5-105" fmla="*/ 2671582 w 6781926"/>
              <a:gd name="connsiteY5-106" fmla="*/ 1122848 h 2435180"/>
              <a:gd name="connsiteX6-107" fmla="*/ 3543300 w 6781926"/>
              <a:gd name="connsiteY6-108" fmla="*/ 1206389 h 2435180"/>
              <a:gd name="connsiteX7-109" fmla="*/ 4457700 w 6781926"/>
              <a:gd name="connsiteY7-110" fmla="*/ 1294002 h 2435180"/>
              <a:gd name="connsiteX8-111" fmla="*/ 5073650 w 6781926"/>
              <a:gd name="connsiteY8-112" fmla="*/ 1511414 h 2435180"/>
              <a:gd name="connsiteX9-113" fmla="*/ 5797550 w 6781926"/>
              <a:gd name="connsiteY9-114" fmla="*/ 1873612 h 2435180"/>
              <a:gd name="connsiteX10-115" fmla="*/ 6019800 w 6781926"/>
              <a:gd name="connsiteY10-116" fmla="*/ 1995242 h 2435180"/>
              <a:gd name="connsiteX11-117" fmla="*/ 6413500 w 6781926"/>
              <a:gd name="connsiteY11-118" fmla="*/ 2226935 h 2435180"/>
              <a:gd name="connsiteX12-119" fmla="*/ 6762750 w 6781926"/>
              <a:gd name="connsiteY12-120" fmla="*/ 2435180 h 2435180"/>
              <a:gd name="connsiteX13-121" fmla="*/ 6781926 w 6781926"/>
              <a:gd name="connsiteY13-122" fmla="*/ 0 h 2435180"/>
              <a:gd name="connsiteX14-123" fmla="*/ 0 w 6781926"/>
              <a:gd name="connsiteY14-124" fmla="*/ 0 h 2435180"/>
              <a:gd name="connsiteX0-125" fmla="*/ 0 w 6781926"/>
              <a:gd name="connsiteY0-126" fmla="*/ 0 h 2435180"/>
              <a:gd name="connsiteX1-127" fmla="*/ 320675 w 6781926"/>
              <a:gd name="connsiteY1-128" fmla="*/ 289317 h 2435180"/>
              <a:gd name="connsiteX2-129" fmla="*/ 1047750 w 6781926"/>
              <a:gd name="connsiteY2-130" fmla="*/ 359944 h 2435180"/>
              <a:gd name="connsiteX3-131" fmla="*/ 1885950 w 6781926"/>
              <a:gd name="connsiteY3-132" fmla="*/ 730712 h 2435180"/>
              <a:gd name="connsiteX4-133" fmla="*/ 2347732 w 6781926"/>
              <a:gd name="connsiteY4-134" fmla="*/ 984255 h 2435180"/>
              <a:gd name="connsiteX5-135" fmla="*/ 2671582 w 6781926"/>
              <a:gd name="connsiteY5-136" fmla="*/ 1122848 h 2435180"/>
              <a:gd name="connsiteX6-137" fmla="*/ 3543300 w 6781926"/>
              <a:gd name="connsiteY6-138" fmla="*/ 1206389 h 2435180"/>
              <a:gd name="connsiteX7-139" fmla="*/ 4457700 w 6781926"/>
              <a:gd name="connsiteY7-140" fmla="*/ 1294002 h 2435180"/>
              <a:gd name="connsiteX8-141" fmla="*/ 5073650 w 6781926"/>
              <a:gd name="connsiteY8-142" fmla="*/ 1511414 h 2435180"/>
              <a:gd name="connsiteX9-143" fmla="*/ 5797550 w 6781926"/>
              <a:gd name="connsiteY9-144" fmla="*/ 1873612 h 2435180"/>
              <a:gd name="connsiteX10-145" fmla="*/ 6019800 w 6781926"/>
              <a:gd name="connsiteY10-146" fmla="*/ 1995242 h 2435180"/>
              <a:gd name="connsiteX11-147" fmla="*/ 6413500 w 6781926"/>
              <a:gd name="connsiteY11-148" fmla="*/ 2226935 h 2435180"/>
              <a:gd name="connsiteX12-149" fmla="*/ 6762750 w 6781926"/>
              <a:gd name="connsiteY12-150" fmla="*/ 2435180 h 2435180"/>
              <a:gd name="connsiteX13-151" fmla="*/ 6781926 w 6781926"/>
              <a:gd name="connsiteY13-152" fmla="*/ 0 h 2435180"/>
              <a:gd name="connsiteX14-153" fmla="*/ 0 w 6781926"/>
              <a:gd name="connsiteY14-154" fmla="*/ 0 h 2435180"/>
              <a:gd name="connsiteX0-155" fmla="*/ 0 w 6781926"/>
              <a:gd name="connsiteY0-156" fmla="*/ 0 h 2435180"/>
              <a:gd name="connsiteX1-157" fmla="*/ 420687 w 6781926"/>
              <a:gd name="connsiteY1-158" fmla="*/ 289317 h 2435180"/>
              <a:gd name="connsiteX2-159" fmla="*/ 1047750 w 6781926"/>
              <a:gd name="connsiteY2-160" fmla="*/ 359944 h 2435180"/>
              <a:gd name="connsiteX3-161" fmla="*/ 1885950 w 6781926"/>
              <a:gd name="connsiteY3-162" fmla="*/ 730712 h 2435180"/>
              <a:gd name="connsiteX4-163" fmla="*/ 2347732 w 6781926"/>
              <a:gd name="connsiteY4-164" fmla="*/ 984255 h 2435180"/>
              <a:gd name="connsiteX5-165" fmla="*/ 2671582 w 6781926"/>
              <a:gd name="connsiteY5-166" fmla="*/ 1122848 h 2435180"/>
              <a:gd name="connsiteX6-167" fmla="*/ 3543300 w 6781926"/>
              <a:gd name="connsiteY6-168" fmla="*/ 1206389 h 2435180"/>
              <a:gd name="connsiteX7-169" fmla="*/ 4457700 w 6781926"/>
              <a:gd name="connsiteY7-170" fmla="*/ 1294002 h 2435180"/>
              <a:gd name="connsiteX8-171" fmla="*/ 5073650 w 6781926"/>
              <a:gd name="connsiteY8-172" fmla="*/ 1511414 h 2435180"/>
              <a:gd name="connsiteX9-173" fmla="*/ 5797550 w 6781926"/>
              <a:gd name="connsiteY9-174" fmla="*/ 1873612 h 2435180"/>
              <a:gd name="connsiteX10-175" fmla="*/ 6019800 w 6781926"/>
              <a:gd name="connsiteY10-176" fmla="*/ 1995242 h 2435180"/>
              <a:gd name="connsiteX11-177" fmla="*/ 6413500 w 6781926"/>
              <a:gd name="connsiteY11-178" fmla="*/ 2226935 h 2435180"/>
              <a:gd name="connsiteX12-179" fmla="*/ 6762750 w 6781926"/>
              <a:gd name="connsiteY12-180" fmla="*/ 2435180 h 2435180"/>
              <a:gd name="connsiteX13-181" fmla="*/ 6781926 w 6781926"/>
              <a:gd name="connsiteY13-182" fmla="*/ 0 h 2435180"/>
              <a:gd name="connsiteX14-183" fmla="*/ 0 w 6781926"/>
              <a:gd name="connsiteY14-184" fmla="*/ 0 h 2435180"/>
              <a:gd name="connsiteX0-185" fmla="*/ 0 w 6786971"/>
              <a:gd name="connsiteY0-186" fmla="*/ 0 h 2435180"/>
              <a:gd name="connsiteX1-187" fmla="*/ 420687 w 6786971"/>
              <a:gd name="connsiteY1-188" fmla="*/ 289317 h 2435180"/>
              <a:gd name="connsiteX2-189" fmla="*/ 1047750 w 6786971"/>
              <a:gd name="connsiteY2-190" fmla="*/ 359944 h 2435180"/>
              <a:gd name="connsiteX3-191" fmla="*/ 1885950 w 6786971"/>
              <a:gd name="connsiteY3-192" fmla="*/ 730712 h 2435180"/>
              <a:gd name="connsiteX4-193" fmla="*/ 2347732 w 6786971"/>
              <a:gd name="connsiteY4-194" fmla="*/ 984255 h 2435180"/>
              <a:gd name="connsiteX5-195" fmla="*/ 2671582 w 6786971"/>
              <a:gd name="connsiteY5-196" fmla="*/ 1122848 h 2435180"/>
              <a:gd name="connsiteX6-197" fmla="*/ 3543300 w 6786971"/>
              <a:gd name="connsiteY6-198" fmla="*/ 1206389 h 2435180"/>
              <a:gd name="connsiteX7-199" fmla="*/ 4457700 w 6786971"/>
              <a:gd name="connsiteY7-200" fmla="*/ 1294002 h 2435180"/>
              <a:gd name="connsiteX8-201" fmla="*/ 5073650 w 6786971"/>
              <a:gd name="connsiteY8-202" fmla="*/ 1511414 h 2435180"/>
              <a:gd name="connsiteX9-203" fmla="*/ 5797550 w 6786971"/>
              <a:gd name="connsiteY9-204" fmla="*/ 1873612 h 2435180"/>
              <a:gd name="connsiteX10-205" fmla="*/ 6019800 w 6786971"/>
              <a:gd name="connsiteY10-206" fmla="*/ 1995242 h 2435180"/>
              <a:gd name="connsiteX11-207" fmla="*/ 6413500 w 6786971"/>
              <a:gd name="connsiteY11-208" fmla="*/ 2226935 h 2435180"/>
              <a:gd name="connsiteX12-209" fmla="*/ 6786971 w 6786971"/>
              <a:gd name="connsiteY12-210" fmla="*/ 2435180 h 2435180"/>
              <a:gd name="connsiteX13-211" fmla="*/ 6781926 w 6786971"/>
              <a:gd name="connsiteY13-212" fmla="*/ 0 h 2435180"/>
              <a:gd name="connsiteX14-213" fmla="*/ 0 w 6786971"/>
              <a:gd name="connsiteY14-214" fmla="*/ 0 h 24351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6786971" h="2435180">
                <a:moveTo>
                  <a:pt x="0" y="0"/>
                </a:moveTo>
                <a:cubicBezTo>
                  <a:pt x="106892" y="96439"/>
                  <a:pt x="170920" y="278603"/>
                  <a:pt x="420687" y="289317"/>
                </a:cubicBezTo>
                <a:cubicBezTo>
                  <a:pt x="775770" y="289839"/>
                  <a:pt x="803540" y="286378"/>
                  <a:pt x="1047750" y="359944"/>
                </a:cubicBezTo>
                <a:cubicBezTo>
                  <a:pt x="1291960" y="433510"/>
                  <a:pt x="1617929" y="573951"/>
                  <a:pt x="1885950" y="730712"/>
                </a:cubicBezTo>
                <a:cubicBezTo>
                  <a:pt x="2093985" y="852388"/>
                  <a:pt x="2138205" y="876667"/>
                  <a:pt x="2347732" y="984255"/>
                </a:cubicBezTo>
                <a:cubicBezTo>
                  <a:pt x="2483422" y="1053930"/>
                  <a:pt x="2595784" y="1102016"/>
                  <a:pt x="2671582" y="1122848"/>
                </a:cubicBezTo>
                <a:cubicBezTo>
                  <a:pt x="2910619" y="1188545"/>
                  <a:pt x="2984788" y="1195653"/>
                  <a:pt x="3543300" y="1206389"/>
                </a:cubicBezTo>
                <a:cubicBezTo>
                  <a:pt x="4110563" y="1217294"/>
                  <a:pt x="4194372" y="1225325"/>
                  <a:pt x="4457700" y="1294002"/>
                </a:cubicBezTo>
                <a:cubicBezTo>
                  <a:pt x="4673063" y="1350170"/>
                  <a:pt x="4878474" y="1422674"/>
                  <a:pt x="5073650" y="1511414"/>
                </a:cubicBezTo>
                <a:cubicBezTo>
                  <a:pt x="5252026" y="1592515"/>
                  <a:pt x="5640436" y="1786853"/>
                  <a:pt x="5797550" y="1873612"/>
                </a:cubicBezTo>
                <a:lnTo>
                  <a:pt x="6019800" y="1995242"/>
                </a:lnTo>
                <a:cubicBezTo>
                  <a:pt x="6044247" y="2008139"/>
                  <a:pt x="6221413" y="2112401"/>
                  <a:pt x="6413500" y="2226935"/>
                </a:cubicBezTo>
                <a:lnTo>
                  <a:pt x="6786971" y="2435180"/>
                </a:lnTo>
                <a:cubicBezTo>
                  <a:pt x="6785289" y="1623453"/>
                  <a:pt x="6783608" y="811727"/>
                  <a:pt x="6781926" y="0"/>
                </a:cubicBez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 name="任意多边形: 形状 19"/>
          <p:cNvSpPr/>
          <p:nvPr/>
        </p:nvSpPr>
        <p:spPr>
          <a:xfrm flipV="1">
            <a:off x="-9071" y="6313713"/>
            <a:ext cx="12201069" cy="558798"/>
          </a:xfrm>
          <a:custGeom>
            <a:avLst/>
            <a:gdLst>
              <a:gd name="connsiteX0" fmla="*/ 0 w 6781926"/>
              <a:gd name="connsiteY0" fmla="*/ 0 h 2435180"/>
              <a:gd name="connsiteX1" fmla="*/ 12700 w 6781926"/>
              <a:gd name="connsiteY1" fmla="*/ 288808 h 2435180"/>
              <a:gd name="connsiteX2" fmla="*/ 346075 w 6781926"/>
              <a:gd name="connsiteY2" fmla="*/ 289317 h 2435180"/>
              <a:gd name="connsiteX3" fmla="*/ 1047750 w 6781926"/>
              <a:gd name="connsiteY3" fmla="*/ 359944 h 2435180"/>
              <a:gd name="connsiteX4" fmla="*/ 1885950 w 6781926"/>
              <a:gd name="connsiteY4" fmla="*/ 730712 h 2435180"/>
              <a:gd name="connsiteX5" fmla="*/ 2347732 w 6781926"/>
              <a:gd name="connsiteY5" fmla="*/ 984255 h 2435180"/>
              <a:gd name="connsiteX6" fmla="*/ 2671582 w 6781926"/>
              <a:gd name="connsiteY6" fmla="*/ 1122848 h 2435180"/>
              <a:gd name="connsiteX7" fmla="*/ 3543300 w 6781926"/>
              <a:gd name="connsiteY7" fmla="*/ 1206389 h 2435180"/>
              <a:gd name="connsiteX8" fmla="*/ 4457700 w 6781926"/>
              <a:gd name="connsiteY8" fmla="*/ 1294002 h 2435180"/>
              <a:gd name="connsiteX9" fmla="*/ 5073650 w 6781926"/>
              <a:gd name="connsiteY9" fmla="*/ 1511414 h 2435180"/>
              <a:gd name="connsiteX10" fmla="*/ 5797550 w 6781926"/>
              <a:gd name="connsiteY10" fmla="*/ 1873612 h 2435180"/>
              <a:gd name="connsiteX11" fmla="*/ 6019800 w 6781926"/>
              <a:gd name="connsiteY11" fmla="*/ 1995242 h 2435180"/>
              <a:gd name="connsiteX12" fmla="*/ 6413500 w 6781926"/>
              <a:gd name="connsiteY12" fmla="*/ 2226935 h 2435180"/>
              <a:gd name="connsiteX13" fmla="*/ 6762750 w 6781926"/>
              <a:gd name="connsiteY13" fmla="*/ 2435180 h 2435180"/>
              <a:gd name="connsiteX14" fmla="*/ 6781926 w 6781926"/>
              <a:gd name="connsiteY14" fmla="*/ 0 h 2435180"/>
              <a:gd name="connsiteX15" fmla="*/ 0 w 6781926"/>
              <a:gd name="connsiteY15" fmla="*/ 0 h 2435180"/>
              <a:gd name="connsiteX0-1" fmla="*/ 0 w 6781926"/>
              <a:gd name="connsiteY0-2" fmla="*/ 0 h 2435180"/>
              <a:gd name="connsiteX1-3" fmla="*/ 0 w 6781926"/>
              <a:gd name="connsiteY1-4" fmla="*/ 314208 h 2435180"/>
              <a:gd name="connsiteX2-5" fmla="*/ 346075 w 6781926"/>
              <a:gd name="connsiteY2-6" fmla="*/ 289317 h 2435180"/>
              <a:gd name="connsiteX3-7" fmla="*/ 1047750 w 6781926"/>
              <a:gd name="connsiteY3-8" fmla="*/ 359944 h 2435180"/>
              <a:gd name="connsiteX4-9" fmla="*/ 1885950 w 6781926"/>
              <a:gd name="connsiteY4-10" fmla="*/ 730712 h 2435180"/>
              <a:gd name="connsiteX5-11" fmla="*/ 2347732 w 6781926"/>
              <a:gd name="connsiteY5-12" fmla="*/ 984255 h 2435180"/>
              <a:gd name="connsiteX6-13" fmla="*/ 2671582 w 6781926"/>
              <a:gd name="connsiteY6-14" fmla="*/ 1122848 h 2435180"/>
              <a:gd name="connsiteX7-15" fmla="*/ 3543300 w 6781926"/>
              <a:gd name="connsiteY7-16" fmla="*/ 1206389 h 2435180"/>
              <a:gd name="connsiteX8-17" fmla="*/ 4457700 w 6781926"/>
              <a:gd name="connsiteY8-18" fmla="*/ 1294002 h 2435180"/>
              <a:gd name="connsiteX9-19" fmla="*/ 5073650 w 6781926"/>
              <a:gd name="connsiteY9-20" fmla="*/ 1511414 h 2435180"/>
              <a:gd name="connsiteX10-21" fmla="*/ 5797550 w 6781926"/>
              <a:gd name="connsiteY10-22" fmla="*/ 1873612 h 2435180"/>
              <a:gd name="connsiteX11-23" fmla="*/ 6019800 w 6781926"/>
              <a:gd name="connsiteY11-24" fmla="*/ 1995242 h 2435180"/>
              <a:gd name="connsiteX12-25" fmla="*/ 6413500 w 6781926"/>
              <a:gd name="connsiteY12-26" fmla="*/ 2226935 h 2435180"/>
              <a:gd name="connsiteX13-27" fmla="*/ 6762750 w 6781926"/>
              <a:gd name="connsiteY13-28" fmla="*/ 2435180 h 2435180"/>
              <a:gd name="connsiteX14-29" fmla="*/ 6781926 w 6781926"/>
              <a:gd name="connsiteY14-30" fmla="*/ 0 h 2435180"/>
              <a:gd name="connsiteX15-31" fmla="*/ 0 w 6781926"/>
              <a:gd name="connsiteY15-32" fmla="*/ 0 h 2435180"/>
              <a:gd name="connsiteX0-33" fmla="*/ 12700 w 6794626"/>
              <a:gd name="connsiteY0-34" fmla="*/ 0 h 2435180"/>
              <a:gd name="connsiteX1-35" fmla="*/ 0 w 6794626"/>
              <a:gd name="connsiteY1-36" fmla="*/ 365008 h 2435180"/>
              <a:gd name="connsiteX2-37" fmla="*/ 358775 w 6794626"/>
              <a:gd name="connsiteY2-38" fmla="*/ 289317 h 2435180"/>
              <a:gd name="connsiteX3-39" fmla="*/ 1060450 w 6794626"/>
              <a:gd name="connsiteY3-40" fmla="*/ 359944 h 2435180"/>
              <a:gd name="connsiteX4-41" fmla="*/ 1898650 w 6794626"/>
              <a:gd name="connsiteY4-42" fmla="*/ 730712 h 2435180"/>
              <a:gd name="connsiteX5-43" fmla="*/ 2360432 w 6794626"/>
              <a:gd name="connsiteY5-44" fmla="*/ 984255 h 2435180"/>
              <a:gd name="connsiteX6-45" fmla="*/ 2684282 w 6794626"/>
              <a:gd name="connsiteY6-46" fmla="*/ 1122848 h 2435180"/>
              <a:gd name="connsiteX7-47" fmla="*/ 3556000 w 6794626"/>
              <a:gd name="connsiteY7-48" fmla="*/ 1206389 h 2435180"/>
              <a:gd name="connsiteX8-49" fmla="*/ 4470400 w 6794626"/>
              <a:gd name="connsiteY8-50" fmla="*/ 1294002 h 2435180"/>
              <a:gd name="connsiteX9-51" fmla="*/ 5086350 w 6794626"/>
              <a:gd name="connsiteY9-52" fmla="*/ 1511414 h 2435180"/>
              <a:gd name="connsiteX10-53" fmla="*/ 5810250 w 6794626"/>
              <a:gd name="connsiteY10-54" fmla="*/ 1873612 h 2435180"/>
              <a:gd name="connsiteX11-55" fmla="*/ 6032500 w 6794626"/>
              <a:gd name="connsiteY11-56" fmla="*/ 1995242 h 2435180"/>
              <a:gd name="connsiteX12-57" fmla="*/ 6426200 w 6794626"/>
              <a:gd name="connsiteY12-58" fmla="*/ 2226935 h 2435180"/>
              <a:gd name="connsiteX13-59" fmla="*/ 6775450 w 6794626"/>
              <a:gd name="connsiteY13-60" fmla="*/ 2435180 h 2435180"/>
              <a:gd name="connsiteX14-61" fmla="*/ 6794626 w 6794626"/>
              <a:gd name="connsiteY14-62" fmla="*/ 0 h 2435180"/>
              <a:gd name="connsiteX15-63" fmla="*/ 12700 w 6794626"/>
              <a:gd name="connsiteY15-64" fmla="*/ 0 h 2435180"/>
              <a:gd name="connsiteX0-65" fmla="*/ 0 w 6781926"/>
              <a:gd name="connsiteY0-66" fmla="*/ 0 h 2435180"/>
              <a:gd name="connsiteX1-67" fmla="*/ 346075 w 6781926"/>
              <a:gd name="connsiteY1-68" fmla="*/ 289317 h 2435180"/>
              <a:gd name="connsiteX2-69" fmla="*/ 1047750 w 6781926"/>
              <a:gd name="connsiteY2-70" fmla="*/ 359944 h 2435180"/>
              <a:gd name="connsiteX3-71" fmla="*/ 1885950 w 6781926"/>
              <a:gd name="connsiteY3-72" fmla="*/ 730712 h 2435180"/>
              <a:gd name="connsiteX4-73" fmla="*/ 2347732 w 6781926"/>
              <a:gd name="connsiteY4-74" fmla="*/ 984255 h 2435180"/>
              <a:gd name="connsiteX5-75" fmla="*/ 2671582 w 6781926"/>
              <a:gd name="connsiteY5-76" fmla="*/ 1122848 h 2435180"/>
              <a:gd name="connsiteX6-77" fmla="*/ 3543300 w 6781926"/>
              <a:gd name="connsiteY6-78" fmla="*/ 1206389 h 2435180"/>
              <a:gd name="connsiteX7-79" fmla="*/ 4457700 w 6781926"/>
              <a:gd name="connsiteY7-80" fmla="*/ 1294002 h 2435180"/>
              <a:gd name="connsiteX8-81" fmla="*/ 5073650 w 6781926"/>
              <a:gd name="connsiteY8-82" fmla="*/ 1511414 h 2435180"/>
              <a:gd name="connsiteX9-83" fmla="*/ 5797550 w 6781926"/>
              <a:gd name="connsiteY9-84" fmla="*/ 1873612 h 2435180"/>
              <a:gd name="connsiteX10-85" fmla="*/ 6019800 w 6781926"/>
              <a:gd name="connsiteY10-86" fmla="*/ 1995242 h 2435180"/>
              <a:gd name="connsiteX11-87" fmla="*/ 6413500 w 6781926"/>
              <a:gd name="connsiteY11-88" fmla="*/ 2226935 h 2435180"/>
              <a:gd name="connsiteX12-89" fmla="*/ 6762750 w 6781926"/>
              <a:gd name="connsiteY12-90" fmla="*/ 2435180 h 2435180"/>
              <a:gd name="connsiteX13-91" fmla="*/ 6781926 w 6781926"/>
              <a:gd name="connsiteY13-92" fmla="*/ 0 h 2435180"/>
              <a:gd name="connsiteX14-93" fmla="*/ 0 w 6781926"/>
              <a:gd name="connsiteY14-94" fmla="*/ 0 h 2435180"/>
              <a:gd name="connsiteX0-95" fmla="*/ 0 w 6781926"/>
              <a:gd name="connsiteY0-96" fmla="*/ 0 h 2435180"/>
              <a:gd name="connsiteX1-97" fmla="*/ 320675 w 6781926"/>
              <a:gd name="connsiteY1-98" fmla="*/ 289317 h 2435180"/>
              <a:gd name="connsiteX2-99" fmla="*/ 1047750 w 6781926"/>
              <a:gd name="connsiteY2-100" fmla="*/ 359944 h 2435180"/>
              <a:gd name="connsiteX3-101" fmla="*/ 1885950 w 6781926"/>
              <a:gd name="connsiteY3-102" fmla="*/ 730712 h 2435180"/>
              <a:gd name="connsiteX4-103" fmla="*/ 2347732 w 6781926"/>
              <a:gd name="connsiteY4-104" fmla="*/ 984255 h 2435180"/>
              <a:gd name="connsiteX5-105" fmla="*/ 2671582 w 6781926"/>
              <a:gd name="connsiteY5-106" fmla="*/ 1122848 h 2435180"/>
              <a:gd name="connsiteX6-107" fmla="*/ 3543300 w 6781926"/>
              <a:gd name="connsiteY6-108" fmla="*/ 1206389 h 2435180"/>
              <a:gd name="connsiteX7-109" fmla="*/ 4457700 w 6781926"/>
              <a:gd name="connsiteY7-110" fmla="*/ 1294002 h 2435180"/>
              <a:gd name="connsiteX8-111" fmla="*/ 5073650 w 6781926"/>
              <a:gd name="connsiteY8-112" fmla="*/ 1511414 h 2435180"/>
              <a:gd name="connsiteX9-113" fmla="*/ 5797550 w 6781926"/>
              <a:gd name="connsiteY9-114" fmla="*/ 1873612 h 2435180"/>
              <a:gd name="connsiteX10-115" fmla="*/ 6019800 w 6781926"/>
              <a:gd name="connsiteY10-116" fmla="*/ 1995242 h 2435180"/>
              <a:gd name="connsiteX11-117" fmla="*/ 6413500 w 6781926"/>
              <a:gd name="connsiteY11-118" fmla="*/ 2226935 h 2435180"/>
              <a:gd name="connsiteX12-119" fmla="*/ 6762750 w 6781926"/>
              <a:gd name="connsiteY12-120" fmla="*/ 2435180 h 2435180"/>
              <a:gd name="connsiteX13-121" fmla="*/ 6781926 w 6781926"/>
              <a:gd name="connsiteY13-122" fmla="*/ 0 h 2435180"/>
              <a:gd name="connsiteX14-123" fmla="*/ 0 w 6781926"/>
              <a:gd name="connsiteY14-124" fmla="*/ 0 h 2435180"/>
              <a:gd name="connsiteX0-125" fmla="*/ 0 w 6781926"/>
              <a:gd name="connsiteY0-126" fmla="*/ 0 h 2435180"/>
              <a:gd name="connsiteX1-127" fmla="*/ 320675 w 6781926"/>
              <a:gd name="connsiteY1-128" fmla="*/ 289317 h 2435180"/>
              <a:gd name="connsiteX2-129" fmla="*/ 1047750 w 6781926"/>
              <a:gd name="connsiteY2-130" fmla="*/ 359944 h 2435180"/>
              <a:gd name="connsiteX3-131" fmla="*/ 1885950 w 6781926"/>
              <a:gd name="connsiteY3-132" fmla="*/ 730712 h 2435180"/>
              <a:gd name="connsiteX4-133" fmla="*/ 2347732 w 6781926"/>
              <a:gd name="connsiteY4-134" fmla="*/ 984255 h 2435180"/>
              <a:gd name="connsiteX5-135" fmla="*/ 2671582 w 6781926"/>
              <a:gd name="connsiteY5-136" fmla="*/ 1122848 h 2435180"/>
              <a:gd name="connsiteX6-137" fmla="*/ 3543300 w 6781926"/>
              <a:gd name="connsiteY6-138" fmla="*/ 1206389 h 2435180"/>
              <a:gd name="connsiteX7-139" fmla="*/ 4457700 w 6781926"/>
              <a:gd name="connsiteY7-140" fmla="*/ 1294002 h 2435180"/>
              <a:gd name="connsiteX8-141" fmla="*/ 5073650 w 6781926"/>
              <a:gd name="connsiteY8-142" fmla="*/ 1511414 h 2435180"/>
              <a:gd name="connsiteX9-143" fmla="*/ 5797550 w 6781926"/>
              <a:gd name="connsiteY9-144" fmla="*/ 1873612 h 2435180"/>
              <a:gd name="connsiteX10-145" fmla="*/ 6019800 w 6781926"/>
              <a:gd name="connsiteY10-146" fmla="*/ 1995242 h 2435180"/>
              <a:gd name="connsiteX11-147" fmla="*/ 6413500 w 6781926"/>
              <a:gd name="connsiteY11-148" fmla="*/ 2226935 h 2435180"/>
              <a:gd name="connsiteX12-149" fmla="*/ 6762750 w 6781926"/>
              <a:gd name="connsiteY12-150" fmla="*/ 2435180 h 2435180"/>
              <a:gd name="connsiteX13-151" fmla="*/ 6781926 w 6781926"/>
              <a:gd name="connsiteY13-152" fmla="*/ 0 h 2435180"/>
              <a:gd name="connsiteX14-153" fmla="*/ 0 w 6781926"/>
              <a:gd name="connsiteY14-154" fmla="*/ 0 h 2435180"/>
              <a:gd name="connsiteX0-155" fmla="*/ 0 w 6781926"/>
              <a:gd name="connsiteY0-156" fmla="*/ 0 h 2435180"/>
              <a:gd name="connsiteX1-157" fmla="*/ 420687 w 6781926"/>
              <a:gd name="connsiteY1-158" fmla="*/ 289317 h 2435180"/>
              <a:gd name="connsiteX2-159" fmla="*/ 1047750 w 6781926"/>
              <a:gd name="connsiteY2-160" fmla="*/ 359944 h 2435180"/>
              <a:gd name="connsiteX3-161" fmla="*/ 1885950 w 6781926"/>
              <a:gd name="connsiteY3-162" fmla="*/ 730712 h 2435180"/>
              <a:gd name="connsiteX4-163" fmla="*/ 2347732 w 6781926"/>
              <a:gd name="connsiteY4-164" fmla="*/ 984255 h 2435180"/>
              <a:gd name="connsiteX5-165" fmla="*/ 2671582 w 6781926"/>
              <a:gd name="connsiteY5-166" fmla="*/ 1122848 h 2435180"/>
              <a:gd name="connsiteX6-167" fmla="*/ 3543300 w 6781926"/>
              <a:gd name="connsiteY6-168" fmla="*/ 1206389 h 2435180"/>
              <a:gd name="connsiteX7-169" fmla="*/ 4457700 w 6781926"/>
              <a:gd name="connsiteY7-170" fmla="*/ 1294002 h 2435180"/>
              <a:gd name="connsiteX8-171" fmla="*/ 5073650 w 6781926"/>
              <a:gd name="connsiteY8-172" fmla="*/ 1511414 h 2435180"/>
              <a:gd name="connsiteX9-173" fmla="*/ 5797550 w 6781926"/>
              <a:gd name="connsiteY9-174" fmla="*/ 1873612 h 2435180"/>
              <a:gd name="connsiteX10-175" fmla="*/ 6019800 w 6781926"/>
              <a:gd name="connsiteY10-176" fmla="*/ 1995242 h 2435180"/>
              <a:gd name="connsiteX11-177" fmla="*/ 6413500 w 6781926"/>
              <a:gd name="connsiteY11-178" fmla="*/ 2226935 h 2435180"/>
              <a:gd name="connsiteX12-179" fmla="*/ 6762750 w 6781926"/>
              <a:gd name="connsiteY12-180" fmla="*/ 2435180 h 2435180"/>
              <a:gd name="connsiteX13-181" fmla="*/ 6781926 w 6781926"/>
              <a:gd name="connsiteY13-182" fmla="*/ 0 h 2435180"/>
              <a:gd name="connsiteX14-183" fmla="*/ 0 w 6781926"/>
              <a:gd name="connsiteY14-184" fmla="*/ 0 h 2435180"/>
              <a:gd name="connsiteX0-185" fmla="*/ 0 w 6786971"/>
              <a:gd name="connsiteY0-186" fmla="*/ 0 h 2435180"/>
              <a:gd name="connsiteX1-187" fmla="*/ 420687 w 6786971"/>
              <a:gd name="connsiteY1-188" fmla="*/ 289317 h 2435180"/>
              <a:gd name="connsiteX2-189" fmla="*/ 1047750 w 6786971"/>
              <a:gd name="connsiteY2-190" fmla="*/ 359944 h 2435180"/>
              <a:gd name="connsiteX3-191" fmla="*/ 1885950 w 6786971"/>
              <a:gd name="connsiteY3-192" fmla="*/ 730712 h 2435180"/>
              <a:gd name="connsiteX4-193" fmla="*/ 2347732 w 6786971"/>
              <a:gd name="connsiteY4-194" fmla="*/ 984255 h 2435180"/>
              <a:gd name="connsiteX5-195" fmla="*/ 2671582 w 6786971"/>
              <a:gd name="connsiteY5-196" fmla="*/ 1122848 h 2435180"/>
              <a:gd name="connsiteX6-197" fmla="*/ 3543300 w 6786971"/>
              <a:gd name="connsiteY6-198" fmla="*/ 1206389 h 2435180"/>
              <a:gd name="connsiteX7-199" fmla="*/ 4457700 w 6786971"/>
              <a:gd name="connsiteY7-200" fmla="*/ 1294002 h 2435180"/>
              <a:gd name="connsiteX8-201" fmla="*/ 5073650 w 6786971"/>
              <a:gd name="connsiteY8-202" fmla="*/ 1511414 h 2435180"/>
              <a:gd name="connsiteX9-203" fmla="*/ 5797550 w 6786971"/>
              <a:gd name="connsiteY9-204" fmla="*/ 1873612 h 2435180"/>
              <a:gd name="connsiteX10-205" fmla="*/ 6019800 w 6786971"/>
              <a:gd name="connsiteY10-206" fmla="*/ 1995242 h 2435180"/>
              <a:gd name="connsiteX11-207" fmla="*/ 6413500 w 6786971"/>
              <a:gd name="connsiteY11-208" fmla="*/ 2226935 h 2435180"/>
              <a:gd name="connsiteX12-209" fmla="*/ 6786971 w 6786971"/>
              <a:gd name="connsiteY12-210" fmla="*/ 2435180 h 2435180"/>
              <a:gd name="connsiteX13-211" fmla="*/ 6781926 w 6786971"/>
              <a:gd name="connsiteY13-212" fmla="*/ 0 h 2435180"/>
              <a:gd name="connsiteX14-213" fmla="*/ 0 w 6786971"/>
              <a:gd name="connsiteY14-214" fmla="*/ 0 h 24351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6786971" h="2435180">
                <a:moveTo>
                  <a:pt x="0" y="0"/>
                </a:moveTo>
                <a:cubicBezTo>
                  <a:pt x="106892" y="96439"/>
                  <a:pt x="170920" y="278603"/>
                  <a:pt x="420687" y="289317"/>
                </a:cubicBezTo>
                <a:cubicBezTo>
                  <a:pt x="775770" y="289839"/>
                  <a:pt x="803540" y="286378"/>
                  <a:pt x="1047750" y="359944"/>
                </a:cubicBezTo>
                <a:cubicBezTo>
                  <a:pt x="1291960" y="433510"/>
                  <a:pt x="1617929" y="573951"/>
                  <a:pt x="1885950" y="730712"/>
                </a:cubicBezTo>
                <a:cubicBezTo>
                  <a:pt x="2093985" y="852388"/>
                  <a:pt x="2138205" y="876667"/>
                  <a:pt x="2347732" y="984255"/>
                </a:cubicBezTo>
                <a:cubicBezTo>
                  <a:pt x="2483422" y="1053930"/>
                  <a:pt x="2595784" y="1102016"/>
                  <a:pt x="2671582" y="1122848"/>
                </a:cubicBezTo>
                <a:cubicBezTo>
                  <a:pt x="2910619" y="1188545"/>
                  <a:pt x="2984788" y="1195653"/>
                  <a:pt x="3543300" y="1206389"/>
                </a:cubicBezTo>
                <a:cubicBezTo>
                  <a:pt x="4110563" y="1217294"/>
                  <a:pt x="4194372" y="1225325"/>
                  <a:pt x="4457700" y="1294002"/>
                </a:cubicBezTo>
                <a:cubicBezTo>
                  <a:pt x="4673063" y="1350170"/>
                  <a:pt x="4878474" y="1422674"/>
                  <a:pt x="5073650" y="1511414"/>
                </a:cubicBezTo>
                <a:cubicBezTo>
                  <a:pt x="5252026" y="1592515"/>
                  <a:pt x="5640436" y="1786853"/>
                  <a:pt x="5797550" y="1873612"/>
                </a:cubicBezTo>
                <a:lnTo>
                  <a:pt x="6019800" y="1995242"/>
                </a:lnTo>
                <a:cubicBezTo>
                  <a:pt x="6044247" y="2008139"/>
                  <a:pt x="6221413" y="2112401"/>
                  <a:pt x="6413500" y="2226935"/>
                </a:cubicBezTo>
                <a:lnTo>
                  <a:pt x="6786971" y="2435180"/>
                </a:lnTo>
                <a:cubicBezTo>
                  <a:pt x="6785289" y="1623453"/>
                  <a:pt x="6783608" y="811727"/>
                  <a:pt x="6781926" y="0"/>
                </a:cubicBezTo>
                <a:lnTo>
                  <a:pt x="0" y="0"/>
                </a:lnTo>
                <a:close/>
              </a:path>
            </a:pathLst>
          </a:custGeom>
          <a:solidFill>
            <a:srgbClr val="1C3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grpSp>
        <p:nvGrpSpPr>
          <p:cNvPr id="42" name="组合 41"/>
          <p:cNvGrpSpPr/>
          <p:nvPr/>
        </p:nvGrpSpPr>
        <p:grpSpPr>
          <a:xfrm flipV="1">
            <a:off x="0" y="4455886"/>
            <a:ext cx="2017486" cy="2402114"/>
            <a:chOff x="-14515" y="0"/>
            <a:chExt cx="1629175" cy="1923142"/>
          </a:xfrm>
        </p:grpSpPr>
        <p:pic>
          <p:nvPicPr>
            <p:cNvPr id="41" name="图片 40"/>
            <p:cNvPicPr>
              <a:picLocks noChangeAspect="1"/>
            </p:cNvPicPr>
            <p:nvPr/>
          </p:nvPicPr>
          <p:blipFill rotWithShape="1">
            <a:blip r:embed="rId2"/>
            <a:srcRect l="28952" t="24373" r="4727" b="567"/>
            <a:stretch>
              <a:fillRect/>
            </a:stretch>
          </p:blipFill>
          <p:spPr>
            <a:xfrm>
              <a:off x="-14515" y="0"/>
              <a:ext cx="1629175" cy="1923142"/>
            </a:xfrm>
            <a:prstGeom prst="rect">
              <a:avLst/>
            </a:prstGeom>
          </p:spPr>
        </p:pic>
        <p:pic>
          <p:nvPicPr>
            <p:cNvPr id="40" name="图片 39"/>
            <p:cNvPicPr>
              <a:picLocks noChangeAspect="1"/>
            </p:cNvPicPr>
            <p:nvPr/>
          </p:nvPicPr>
          <p:blipFill rotWithShape="1">
            <a:blip r:embed="rId3"/>
            <a:srcRect l="30569" t="20958"/>
            <a:stretch>
              <a:fillRect/>
            </a:stretch>
          </p:blipFill>
          <p:spPr>
            <a:xfrm>
              <a:off x="-14514" y="1"/>
              <a:ext cx="1016000" cy="1164193"/>
            </a:xfrm>
            <a:prstGeom prst="rect">
              <a:avLst/>
            </a:prstGeom>
          </p:spPr>
        </p:pic>
      </p:grpSp>
      <p:grpSp>
        <p:nvGrpSpPr>
          <p:cNvPr id="43" name="组合 42"/>
          <p:cNvGrpSpPr/>
          <p:nvPr/>
        </p:nvGrpSpPr>
        <p:grpSpPr>
          <a:xfrm flipH="1">
            <a:off x="9840686" y="-1"/>
            <a:ext cx="2351314" cy="2510971"/>
            <a:chOff x="0" y="-1"/>
            <a:chExt cx="1683658" cy="1929236"/>
          </a:xfrm>
        </p:grpSpPr>
        <p:pic>
          <p:nvPicPr>
            <p:cNvPr id="44" name="图片 43"/>
            <p:cNvPicPr>
              <a:picLocks noChangeAspect="1"/>
            </p:cNvPicPr>
            <p:nvPr/>
          </p:nvPicPr>
          <p:blipFill rotWithShape="1">
            <a:blip r:embed="rId3"/>
            <a:srcRect l="30569" t="20958"/>
            <a:stretch>
              <a:fillRect/>
            </a:stretch>
          </p:blipFill>
          <p:spPr>
            <a:xfrm>
              <a:off x="0" y="0"/>
              <a:ext cx="1683658" cy="1929235"/>
            </a:xfrm>
            <a:prstGeom prst="rect">
              <a:avLst/>
            </a:prstGeom>
          </p:spPr>
        </p:pic>
        <p:pic>
          <p:nvPicPr>
            <p:cNvPr id="45" name="图片 44"/>
            <p:cNvPicPr>
              <a:picLocks noChangeAspect="1"/>
            </p:cNvPicPr>
            <p:nvPr/>
          </p:nvPicPr>
          <p:blipFill rotWithShape="1">
            <a:blip r:embed="rId2"/>
            <a:srcRect l="27603" t="24940"/>
            <a:stretch>
              <a:fillRect/>
            </a:stretch>
          </p:blipFill>
          <p:spPr>
            <a:xfrm>
              <a:off x="0" y="-1"/>
              <a:ext cx="913638" cy="956401"/>
            </a:xfrm>
            <a:prstGeom prst="rect">
              <a:avLst/>
            </a:prstGeom>
          </p:spPr>
        </p:pic>
      </p:grpSp>
      <p:pic>
        <p:nvPicPr>
          <p:cNvPr id="93" name="图形 92"/>
          <p:cNvPicPr>
            <a:picLocks noChangeAspect="1"/>
          </p:cNvPicPr>
          <p:nvPr/>
        </p:nvPicPr>
        <p:blipFill rotWithShape="1">
          <a:blip r:embed="rId4" cstate="print">
            <a:extLst>
              <a:ext uri="{28A0092B-C50C-407E-A947-70E740481C1C}">
                <a14:useLocalDpi xmlns:a14="http://schemas.microsoft.com/office/drawing/2010/main" val="0"/>
              </a:ext>
            </a:extLst>
          </a:blip>
          <a:srcRect t="16135"/>
          <a:stretch>
            <a:fillRect/>
          </a:stretch>
        </p:blipFill>
        <p:spPr>
          <a:xfrm>
            <a:off x="0" y="1"/>
            <a:ext cx="5763150" cy="1074056"/>
          </a:xfrm>
          <a:prstGeom prst="rect">
            <a:avLst/>
          </a:prstGeom>
        </p:spPr>
      </p:pic>
      <p:pic>
        <p:nvPicPr>
          <p:cNvPr id="94" name="图形 93"/>
          <p:cNvPicPr>
            <a:picLocks noChangeAspect="1"/>
          </p:cNvPicPr>
          <p:nvPr/>
        </p:nvPicPr>
        <p:blipFill rotWithShape="1">
          <a:blip r:embed="rId5" cstate="print">
            <a:extLst>
              <a:ext uri="{28A0092B-C50C-407E-A947-70E740481C1C}">
                <a14:useLocalDpi xmlns:a14="http://schemas.microsoft.com/office/drawing/2010/main" val="0"/>
              </a:ext>
            </a:extLst>
          </a:blip>
          <a:srcRect l="17825" t="16135" b="6929"/>
          <a:stretch>
            <a:fillRect/>
          </a:stretch>
        </p:blipFill>
        <p:spPr>
          <a:xfrm>
            <a:off x="-116114" y="0"/>
            <a:ext cx="4277658" cy="833514"/>
          </a:xfrm>
          <a:prstGeom prst="rect">
            <a:avLst/>
          </a:prstGeom>
        </p:spPr>
      </p:pic>
      <p:grpSp>
        <p:nvGrpSpPr>
          <p:cNvPr id="172" name="组合 171"/>
          <p:cNvGrpSpPr/>
          <p:nvPr/>
        </p:nvGrpSpPr>
        <p:grpSpPr>
          <a:xfrm>
            <a:off x="464457" y="319314"/>
            <a:ext cx="667657" cy="1335314"/>
            <a:chOff x="609600" y="362857"/>
            <a:chExt cx="667657" cy="1335314"/>
          </a:xfrm>
          <a:solidFill>
            <a:srgbClr val="1C3C9F">
              <a:alpha val="28000"/>
            </a:srgbClr>
          </a:solidFill>
        </p:grpSpPr>
        <p:grpSp>
          <p:nvGrpSpPr>
            <p:cNvPr id="134" name="组合 133"/>
            <p:cNvGrpSpPr/>
            <p:nvPr/>
          </p:nvGrpSpPr>
          <p:grpSpPr>
            <a:xfrm>
              <a:off x="609600" y="362857"/>
              <a:ext cx="667657" cy="638629"/>
              <a:chOff x="2423886" y="2844800"/>
              <a:chExt cx="1236684" cy="1236684"/>
            </a:xfrm>
            <a:grpFill/>
          </p:grpSpPr>
          <p:sp>
            <p:nvSpPr>
              <p:cNvPr id="98" name="椭圆 97"/>
              <p:cNvSpPr/>
              <p:nvPr/>
            </p:nvSpPr>
            <p:spPr>
              <a:xfrm>
                <a:off x="2423886"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99" name="椭圆 98"/>
              <p:cNvSpPr/>
              <p:nvPr/>
            </p:nvSpPr>
            <p:spPr>
              <a:xfrm>
                <a:off x="2648000"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0" name="椭圆 99"/>
              <p:cNvSpPr/>
              <p:nvPr/>
            </p:nvSpPr>
            <p:spPr>
              <a:xfrm>
                <a:off x="2872114"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1" name="椭圆 100"/>
              <p:cNvSpPr/>
              <p:nvPr/>
            </p:nvSpPr>
            <p:spPr>
              <a:xfrm>
                <a:off x="3096228"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2" name="椭圆 101"/>
              <p:cNvSpPr/>
              <p:nvPr/>
            </p:nvSpPr>
            <p:spPr>
              <a:xfrm>
                <a:off x="3320342"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3" name="椭圆 102"/>
              <p:cNvSpPr/>
              <p:nvPr/>
            </p:nvSpPr>
            <p:spPr>
              <a:xfrm>
                <a:off x="3544456"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4" name="椭圆 103"/>
              <p:cNvSpPr/>
              <p:nvPr/>
            </p:nvSpPr>
            <p:spPr>
              <a:xfrm>
                <a:off x="2423886"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5" name="椭圆 104"/>
              <p:cNvSpPr/>
              <p:nvPr/>
            </p:nvSpPr>
            <p:spPr>
              <a:xfrm>
                <a:off x="2648000"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6" name="椭圆 105"/>
              <p:cNvSpPr/>
              <p:nvPr/>
            </p:nvSpPr>
            <p:spPr>
              <a:xfrm>
                <a:off x="2872114"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7" name="椭圆 106"/>
              <p:cNvSpPr/>
              <p:nvPr/>
            </p:nvSpPr>
            <p:spPr>
              <a:xfrm>
                <a:off x="3096228"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8" name="椭圆 107"/>
              <p:cNvSpPr/>
              <p:nvPr/>
            </p:nvSpPr>
            <p:spPr>
              <a:xfrm>
                <a:off x="3320342"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09" name="椭圆 108"/>
              <p:cNvSpPr/>
              <p:nvPr/>
            </p:nvSpPr>
            <p:spPr>
              <a:xfrm>
                <a:off x="3544456"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0" name="椭圆 109"/>
              <p:cNvSpPr/>
              <p:nvPr/>
            </p:nvSpPr>
            <p:spPr>
              <a:xfrm>
                <a:off x="2423886"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1" name="椭圆 110"/>
              <p:cNvSpPr/>
              <p:nvPr/>
            </p:nvSpPr>
            <p:spPr>
              <a:xfrm>
                <a:off x="2648000"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2" name="椭圆 111"/>
              <p:cNvSpPr/>
              <p:nvPr/>
            </p:nvSpPr>
            <p:spPr>
              <a:xfrm>
                <a:off x="2872114"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3" name="椭圆 112"/>
              <p:cNvSpPr/>
              <p:nvPr/>
            </p:nvSpPr>
            <p:spPr>
              <a:xfrm>
                <a:off x="3096228"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4" name="椭圆 113"/>
              <p:cNvSpPr/>
              <p:nvPr/>
            </p:nvSpPr>
            <p:spPr>
              <a:xfrm>
                <a:off x="3320342"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5" name="椭圆 114"/>
              <p:cNvSpPr/>
              <p:nvPr/>
            </p:nvSpPr>
            <p:spPr>
              <a:xfrm>
                <a:off x="3544456"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6" name="椭圆 115"/>
              <p:cNvSpPr/>
              <p:nvPr/>
            </p:nvSpPr>
            <p:spPr>
              <a:xfrm>
                <a:off x="2423886"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7" name="椭圆 116"/>
              <p:cNvSpPr/>
              <p:nvPr/>
            </p:nvSpPr>
            <p:spPr>
              <a:xfrm>
                <a:off x="2648000"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8" name="椭圆 117"/>
              <p:cNvSpPr/>
              <p:nvPr/>
            </p:nvSpPr>
            <p:spPr>
              <a:xfrm>
                <a:off x="2872114"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19" name="椭圆 118"/>
              <p:cNvSpPr/>
              <p:nvPr/>
            </p:nvSpPr>
            <p:spPr>
              <a:xfrm>
                <a:off x="3096228"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0" name="椭圆 119"/>
              <p:cNvSpPr/>
              <p:nvPr/>
            </p:nvSpPr>
            <p:spPr>
              <a:xfrm>
                <a:off x="3320342"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1" name="椭圆 120"/>
              <p:cNvSpPr/>
              <p:nvPr/>
            </p:nvSpPr>
            <p:spPr>
              <a:xfrm>
                <a:off x="3544456"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2" name="椭圆 121"/>
              <p:cNvSpPr/>
              <p:nvPr/>
            </p:nvSpPr>
            <p:spPr>
              <a:xfrm>
                <a:off x="2423886"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3" name="椭圆 122"/>
              <p:cNvSpPr/>
              <p:nvPr/>
            </p:nvSpPr>
            <p:spPr>
              <a:xfrm>
                <a:off x="2648000"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4" name="椭圆 123"/>
              <p:cNvSpPr/>
              <p:nvPr/>
            </p:nvSpPr>
            <p:spPr>
              <a:xfrm>
                <a:off x="2872114"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5" name="椭圆 124"/>
              <p:cNvSpPr/>
              <p:nvPr/>
            </p:nvSpPr>
            <p:spPr>
              <a:xfrm>
                <a:off x="3096228"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6" name="椭圆 125"/>
              <p:cNvSpPr/>
              <p:nvPr/>
            </p:nvSpPr>
            <p:spPr>
              <a:xfrm>
                <a:off x="3320342"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7" name="椭圆 126"/>
              <p:cNvSpPr/>
              <p:nvPr/>
            </p:nvSpPr>
            <p:spPr>
              <a:xfrm>
                <a:off x="3544456"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8" name="椭圆 127"/>
              <p:cNvSpPr/>
              <p:nvPr/>
            </p:nvSpPr>
            <p:spPr>
              <a:xfrm>
                <a:off x="2423886"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29" name="椭圆 128"/>
              <p:cNvSpPr/>
              <p:nvPr/>
            </p:nvSpPr>
            <p:spPr>
              <a:xfrm>
                <a:off x="2648000"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30" name="椭圆 129"/>
              <p:cNvSpPr/>
              <p:nvPr/>
            </p:nvSpPr>
            <p:spPr>
              <a:xfrm>
                <a:off x="2872114"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31" name="椭圆 130"/>
              <p:cNvSpPr/>
              <p:nvPr/>
            </p:nvSpPr>
            <p:spPr>
              <a:xfrm>
                <a:off x="3096228"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32" name="椭圆 131"/>
              <p:cNvSpPr/>
              <p:nvPr/>
            </p:nvSpPr>
            <p:spPr>
              <a:xfrm>
                <a:off x="3320342"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33" name="椭圆 132"/>
              <p:cNvSpPr/>
              <p:nvPr/>
            </p:nvSpPr>
            <p:spPr>
              <a:xfrm>
                <a:off x="3544456"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grpSp>
        <p:grpSp>
          <p:nvGrpSpPr>
            <p:cNvPr id="135" name="组合 134"/>
            <p:cNvGrpSpPr/>
            <p:nvPr/>
          </p:nvGrpSpPr>
          <p:grpSpPr>
            <a:xfrm>
              <a:off x="609600" y="1059542"/>
              <a:ext cx="667657" cy="638629"/>
              <a:chOff x="2423886" y="2844800"/>
              <a:chExt cx="1236684" cy="1236684"/>
            </a:xfrm>
            <a:grpFill/>
          </p:grpSpPr>
          <p:sp>
            <p:nvSpPr>
              <p:cNvPr id="136" name="椭圆 135"/>
              <p:cNvSpPr/>
              <p:nvPr/>
            </p:nvSpPr>
            <p:spPr>
              <a:xfrm>
                <a:off x="2423886"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37" name="椭圆 136"/>
              <p:cNvSpPr/>
              <p:nvPr/>
            </p:nvSpPr>
            <p:spPr>
              <a:xfrm>
                <a:off x="2648000"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38" name="椭圆 137"/>
              <p:cNvSpPr/>
              <p:nvPr/>
            </p:nvSpPr>
            <p:spPr>
              <a:xfrm>
                <a:off x="2872114"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39" name="椭圆 138"/>
              <p:cNvSpPr/>
              <p:nvPr/>
            </p:nvSpPr>
            <p:spPr>
              <a:xfrm>
                <a:off x="3096228"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0" name="椭圆 139"/>
              <p:cNvSpPr/>
              <p:nvPr/>
            </p:nvSpPr>
            <p:spPr>
              <a:xfrm>
                <a:off x="3320342"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1" name="椭圆 140"/>
              <p:cNvSpPr/>
              <p:nvPr/>
            </p:nvSpPr>
            <p:spPr>
              <a:xfrm>
                <a:off x="3544456"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2" name="椭圆 141"/>
              <p:cNvSpPr/>
              <p:nvPr/>
            </p:nvSpPr>
            <p:spPr>
              <a:xfrm>
                <a:off x="2423886"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3" name="椭圆 142"/>
              <p:cNvSpPr/>
              <p:nvPr/>
            </p:nvSpPr>
            <p:spPr>
              <a:xfrm>
                <a:off x="2648000"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4" name="椭圆 143"/>
              <p:cNvSpPr/>
              <p:nvPr/>
            </p:nvSpPr>
            <p:spPr>
              <a:xfrm>
                <a:off x="2872114"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5" name="椭圆 144"/>
              <p:cNvSpPr/>
              <p:nvPr/>
            </p:nvSpPr>
            <p:spPr>
              <a:xfrm>
                <a:off x="3096228"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6" name="椭圆 145"/>
              <p:cNvSpPr/>
              <p:nvPr/>
            </p:nvSpPr>
            <p:spPr>
              <a:xfrm>
                <a:off x="3320342"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7" name="椭圆 146"/>
              <p:cNvSpPr/>
              <p:nvPr/>
            </p:nvSpPr>
            <p:spPr>
              <a:xfrm>
                <a:off x="3544456"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8" name="椭圆 147"/>
              <p:cNvSpPr/>
              <p:nvPr/>
            </p:nvSpPr>
            <p:spPr>
              <a:xfrm>
                <a:off x="2423886"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49" name="椭圆 148"/>
              <p:cNvSpPr/>
              <p:nvPr/>
            </p:nvSpPr>
            <p:spPr>
              <a:xfrm>
                <a:off x="2648000"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0" name="椭圆 149"/>
              <p:cNvSpPr/>
              <p:nvPr/>
            </p:nvSpPr>
            <p:spPr>
              <a:xfrm>
                <a:off x="2872114"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1" name="椭圆 150"/>
              <p:cNvSpPr/>
              <p:nvPr/>
            </p:nvSpPr>
            <p:spPr>
              <a:xfrm>
                <a:off x="3096228"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2" name="椭圆 151"/>
              <p:cNvSpPr/>
              <p:nvPr/>
            </p:nvSpPr>
            <p:spPr>
              <a:xfrm>
                <a:off x="3320342"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3" name="椭圆 152"/>
              <p:cNvSpPr/>
              <p:nvPr/>
            </p:nvSpPr>
            <p:spPr>
              <a:xfrm>
                <a:off x="3544456"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4" name="椭圆 153"/>
              <p:cNvSpPr/>
              <p:nvPr/>
            </p:nvSpPr>
            <p:spPr>
              <a:xfrm>
                <a:off x="2423886"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5" name="椭圆 154"/>
              <p:cNvSpPr/>
              <p:nvPr/>
            </p:nvSpPr>
            <p:spPr>
              <a:xfrm>
                <a:off x="2648000"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6" name="椭圆 155"/>
              <p:cNvSpPr/>
              <p:nvPr/>
            </p:nvSpPr>
            <p:spPr>
              <a:xfrm>
                <a:off x="2872114"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7" name="椭圆 156"/>
              <p:cNvSpPr/>
              <p:nvPr/>
            </p:nvSpPr>
            <p:spPr>
              <a:xfrm>
                <a:off x="3096228"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8" name="椭圆 157"/>
              <p:cNvSpPr/>
              <p:nvPr/>
            </p:nvSpPr>
            <p:spPr>
              <a:xfrm>
                <a:off x="3320342"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59" name="椭圆 158"/>
              <p:cNvSpPr/>
              <p:nvPr/>
            </p:nvSpPr>
            <p:spPr>
              <a:xfrm>
                <a:off x="3544456"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0" name="椭圆 159"/>
              <p:cNvSpPr/>
              <p:nvPr/>
            </p:nvSpPr>
            <p:spPr>
              <a:xfrm>
                <a:off x="2423886"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1" name="椭圆 160"/>
              <p:cNvSpPr/>
              <p:nvPr/>
            </p:nvSpPr>
            <p:spPr>
              <a:xfrm>
                <a:off x="2648000"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2" name="椭圆 161"/>
              <p:cNvSpPr/>
              <p:nvPr/>
            </p:nvSpPr>
            <p:spPr>
              <a:xfrm>
                <a:off x="2872114"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3" name="椭圆 162"/>
              <p:cNvSpPr/>
              <p:nvPr/>
            </p:nvSpPr>
            <p:spPr>
              <a:xfrm>
                <a:off x="3096228"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4" name="椭圆 163"/>
              <p:cNvSpPr/>
              <p:nvPr/>
            </p:nvSpPr>
            <p:spPr>
              <a:xfrm>
                <a:off x="3320342"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5" name="椭圆 164"/>
              <p:cNvSpPr/>
              <p:nvPr/>
            </p:nvSpPr>
            <p:spPr>
              <a:xfrm>
                <a:off x="3544456"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6" name="椭圆 165"/>
              <p:cNvSpPr/>
              <p:nvPr/>
            </p:nvSpPr>
            <p:spPr>
              <a:xfrm>
                <a:off x="2423886"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7" name="椭圆 166"/>
              <p:cNvSpPr/>
              <p:nvPr/>
            </p:nvSpPr>
            <p:spPr>
              <a:xfrm>
                <a:off x="2648000"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8" name="椭圆 167"/>
              <p:cNvSpPr/>
              <p:nvPr/>
            </p:nvSpPr>
            <p:spPr>
              <a:xfrm>
                <a:off x="2872114"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69" name="椭圆 168"/>
              <p:cNvSpPr/>
              <p:nvPr/>
            </p:nvSpPr>
            <p:spPr>
              <a:xfrm>
                <a:off x="3096228"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70" name="椭圆 169"/>
              <p:cNvSpPr/>
              <p:nvPr/>
            </p:nvSpPr>
            <p:spPr>
              <a:xfrm>
                <a:off x="3320342"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71" name="椭圆 170"/>
              <p:cNvSpPr/>
              <p:nvPr/>
            </p:nvSpPr>
            <p:spPr>
              <a:xfrm>
                <a:off x="3544456"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grpSp>
      </p:grpSp>
      <p:grpSp>
        <p:nvGrpSpPr>
          <p:cNvPr id="173" name="组合 172"/>
          <p:cNvGrpSpPr/>
          <p:nvPr/>
        </p:nvGrpSpPr>
        <p:grpSpPr>
          <a:xfrm rot="16200000">
            <a:off x="10517415" y="5132614"/>
            <a:ext cx="667657" cy="1335314"/>
            <a:chOff x="609600" y="362857"/>
            <a:chExt cx="667657" cy="1335314"/>
          </a:xfrm>
          <a:solidFill>
            <a:srgbClr val="1C3C9F">
              <a:alpha val="28000"/>
            </a:srgbClr>
          </a:solidFill>
        </p:grpSpPr>
        <p:grpSp>
          <p:nvGrpSpPr>
            <p:cNvPr id="174" name="组合 173"/>
            <p:cNvGrpSpPr/>
            <p:nvPr/>
          </p:nvGrpSpPr>
          <p:grpSpPr>
            <a:xfrm>
              <a:off x="609600" y="362857"/>
              <a:ext cx="667657" cy="638629"/>
              <a:chOff x="2423886" y="2844800"/>
              <a:chExt cx="1236684" cy="1236684"/>
            </a:xfrm>
            <a:grpFill/>
          </p:grpSpPr>
          <p:sp>
            <p:nvSpPr>
              <p:cNvPr id="212" name="椭圆 211"/>
              <p:cNvSpPr/>
              <p:nvPr/>
            </p:nvSpPr>
            <p:spPr>
              <a:xfrm>
                <a:off x="2423886"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3" name="椭圆 212"/>
              <p:cNvSpPr/>
              <p:nvPr/>
            </p:nvSpPr>
            <p:spPr>
              <a:xfrm>
                <a:off x="2648000"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4" name="椭圆 213"/>
              <p:cNvSpPr/>
              <p:nvPr/>
            </p:nvSpPr>
            <p:spPr>
              <a:xfrm>
                <a:off x="2872114"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5" name="椭圆 214"/>
              <p:cNvSpPr/>
              <p:nvPr/>
            </p:nvSpPr>
            <p:spPr>
              <a:xfrm>
                <a:off x="3096228"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6" name="椭圆 215"/>
              <p:cNvSpPr/>
              <p:nvPr/>
            </p:nvSpPr>
            <p:spPr>
              <a:xfrm>
                <a:off x="3320342"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7" name="椭圆 216"/>
              <p:cNvSpPr/>
              <p:nvPr/>
            </p:nvSpPr>
            <p:spPr>
              <a:xfrm>
                <a:off x="3544456"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8" name="椭圆 217"/>
              <p:cNvSpPr/>
              <p:nvPr/>
            </p:nvSpPr>
            <p:spPr>
              <a:xfrm>
                <a:off x="2423886"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9" name="椭圆 218"/>
              <p:cNvSpPr/>
              <p:nvPr/>
            </p:nvSpPr>
            <p:spPr>
              <a:xfrm>
                <a:off x="2648000"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0" name="椭圆 219"/>
              <p:cNvSpPr/>
              <p:nvPr/>
            </p:nvSpPr>
            <p:spPr>
              <a:xfrm>
                <a:off x="2872114"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1" name="椭圆 220"/>
              <p:cNvSpPr/>
              <p:nvPr/>
            </p:nvSpPr>
            <p:spPr>
              <a:xfrm>
                <a:off x="3096228"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2" name="椭圆 221"/>
              <p:cNvSpPr/>
              <p:nvPr/>
            </p:nvSpPr>
            <p:spPr>
              <a:xfrm>
                <a:off x="3320342"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3" name="椭圆 222"/>
              <p:cNvSpPr/>
              <p:nvPr/>
            </p:nvSpPr>
            <p:spPr>
              <a:xfrm>
                <a:off x="3544456"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4" name="椭圆 223"/>
              <p:cNvSpPr/>
              <p:nvPr/>
            </p:nvSpPr>
            <p:spPr>
              <a:xfrm>
                <a:off x="2423886"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5" name="椭圆 224"/>
              <p:cNvSpPr/>
              <p:nvPr/>
            </p:nvSpPr>
            <p:spPr>
              <a:xfrm>
                <a:off x="2648000"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6" name="椭圆 225"/>
              <p:cNvSpPr/>
              <p:nvPr/>
            </p:nvSpPr>
            <p:spPr>
              <a:xfrm>
                <a:off x="2872114"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7" name="椭圆 226"/>
              <p:cNvSpPr/>
              <p:nvPr/>
            </p:nvSpPr>
            <p:spPr>
              <a:xfrm>
                <a:off x="3096228"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8" name="椭圆 227"/>
              <p:cNvSpPr/>
              <p:nvPr/>
            </p:nvSpPr>
            <p:spPr>
              <a:xfrm>
                <a:off x="3320342"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29" name="椭圆 228"/>
              <p:cNvSpPr/>
              <p:nvPr/>
            </p:nvSpPr>
            <p:spPr>
              <a:xfrm>
                <a:off x="3544456"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0" name="椭圆 229"/>
              <p:cNvSpPr/>
              <p:nvPr/>
            </p:nvSpPr>
            <p:spPr>
              <a:xfrm>
                <a:off x="2423886"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1" name="椭圆 230"/>
              <p:cNvSpPr/>
              <p:nvPr/>
            </p:nvSpPr>
            <p:spPr>
              <a:xfrm>
                <a:off x="2648000"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2" name="椭圆 231"/>
              <p:cNvSpPr/>
              <p:nvPr/>
            </p:nvSpPr>
            <p:spPr>
              <a:xfrm>
                <a:off x="2872114"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3" name="椭圆 232"/>
              <p:cNvSpPr/>
              <p:nvPr/>
            </p:nvSpPr>
            <p:spPr>
              <a:xfrm>
                <a:off x="3096228"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4" name="椭圆 233"/>
              <p:cNvSpPr/>
              <p:nvPr/>
            </p:nvSpPr>
            <p:spPr>
              <a:xfrm>
                <a:off x="3320342"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5" name="椭圆 234"/>
              <p:cNvSpPr/>
              <p:nvPr/>
            </p:nvSpPr>
            <p:spPr>
              <a:xfrm>
                <a:off x="3544456"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6" name="椭圆 235"/>
              <p:cNvSpPr/>
              <p:nvPr/>
            </p:nvSpPr>
            <p:spPr>
              <a:xfrm>
                <a:off x="2423886"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7" name="椭圆 236"/>
              <p:cNvSpPr/>
              <p:nvPr/>
            </p:nvSpPr>
            <p:spPr>
              <a:xfrm>
                <a:off x="2648000"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8" name="椭圆 237"/>
              <p:cNvSpPr/>
              <p:nvPr/>
            </p:nvSpPr>
            <p:spPr>
              <a:xfrm>
                <a:off x="2872114"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39" name="椭圆 238"/>
              <p:cNvSpPr/>
              <p:nvPr/>
            </p:nvSpPr>
            <p:spPr>
              <a:xfrm>
                <a:off x="3096228"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40" name="椭圆 239"/>
              <p:cNvSpPr/>
              <p:nvPr/>
            </p:nvSpPr>
            <p:spPr>
              <a:xfrm>
                <a:off x="3320342"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41" name="椭圆 240"/>
              <p:cNvSpPr/>
              <p:nvPr/>
            </p:nvSpPr>
            <p:spPr>
              <a:xfrm>
                <a:off x="3544456"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42" name="椭圆 241"/>
              <p:cNvSpPr/>
              <p:nvPr/>
            </p:nvSpPr>
            <p:spPr>
              <a:xfrm>
                <a:off x="2423886"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43" name="椭圆 242"/>
              <p:cNvSpPr/>
              <p:nvPr/>
            </p:nvSpPr>
            <p:spPr>
              <a:xfrm>
                <a:off x="2648000"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44" name="椭圆 243"/>
              <p:cNvSpPr/>
              <p:nvPr/>
            </p:nvSpPr>
            <p:spPr>
              <a:xfrm>
                <a:off x="2872114"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45" name="椭圆 244"/>
              <p:cNvSpPr/>
              <p:nvPr/>
            </p:nvSpPr>
            <p:spPr>
              <a:xfrm>
                <a:off x="3096228"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46" name="椭圆 245"/>
              <p:cNvSpPr/>
              <p:nvPr/>
            </p:nvSpPr>
            <p:spPr>
              <a:xfrm>
                <a:off x="3320342"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47" name="椭圆 246"/>
              <p:cNvSpPr/>
              <p:nvPr/>
            </p:nvSpPr>
            <p:spPr>
              <a:xfrm>
                <a:off x="3544456"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grpSp>
        <p:grpSp>
          <p:nvGrpSpPr>
            <p:cNvPr id="175" name="组合 174"/>
            <p:cNvGrpSpPr/>
            <p:nvPr/>
          </p:nvGrpSpPr>
          <p:grpSpPr>
            <a:xfrm>
              <a:off x="609600" y="1059542"/>
              <a:ext cx="667657" cy="638629"/>
              <a:chOff x="2423886" y="2844800"/>
              <a:chExt cx="1236684" cy="1236684"/>
            </a:xfrm>
            <a:grpFill/>
          </p:grpSpPr>
          <p:sp>
            <p:nvSpPr>
              <p:cNvPr id="176" name="椭圆 175"/>
              <p:cNvSpPr/>
              <p:nvPr/>
            </p:nvSpPr>
            <p:spPr>
              <a:xfrm>
                <a:off x="2423886"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77" name="椭圆 176"/>
              <p:cNvSpPr/>
              <p:nvPr/>
            </p:nvSpPr>
            <p:spPr>
              <a:xfrm>
                <a:off x="2648000"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78" name="椭圆 177"/>
              <p:cNvSpPr/>
              <p:nvPr/>
            </p:nvSpPr>
            <p:spPr>
              <a:xfrm>
                <a:off x="2872114"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79" name="椭圆 178"/>
              <p:cNvSpPr/>
              <p:nvPr/>
            </p:nvSpPr>
            <p:spPr>
              <a:xfrm>
                <a:off x="3096228"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0" name="椭圆 179"/>
              <p:cNvSpPr/>
              <p:nvPr/>
            </p:nvSpPr>
            <p:spPr>
              <a:xfrm>
                <a:off x="3320342"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1" name="椭圆 180"/>
              <p:cNvSpPr/>
              <p:nvPr/>
            </p:nvSpPr>
            <p:spPr>
              <a:xfrm>
                <a:off x="3544456" y="284480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2" name="椭圆 181"/>
              <p:cNvSpPr/>
              <p:nvPr/>
            </p:nvSpPr>
            <p:spPr>
              <a:xfrm>
                <a:off x="2423886"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3" name="椭圆 182"/>
              <p:cNvSpPr/>
              <p:nvPr/>
            </p:nvSpPr>
            <p:spPr>
              <a:xfrm>
                <a:off x="2648000"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4" name="椭圆 183"/>
              <p:cNvSpPr/>
              <p:nvPr/>
            </p:nvSpPr>
            <p:spPr>
              <a:xfrm>
                <a:off x="2872114"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5" name="椭圆 184"/>
              <p:cNvSpPr/>
              <p:nvPr/>
            </p:nvSpPr>
            <p:spPr>
              <a:xfrm>
                <a:off x="3096228"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6" name="椭圆 185"/>
              <p:cNvSpPr/>
              <p:nvPr/>
            </p:nvSpPr>
            <p:spPr>
              <a:xfrm>
                <a:off x="3320342"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7" name="椭圆 186"/>
              <p:cNvSpPr/>
              <p:nvPr/>
            </p:nvSpPr>
            <p:spPr>
              <a:xfrm>
                <a:off x="3544456" y="3068914"/>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8" name="椭圆 187"/>
              <p:cNvSpPr/>
              <p:nvPr/>
            </p:nvSpPr>
            <p:spPr>
              <a:xfrm>
                <a:off x="2423886"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89" name="椭圆 188"/>
              <p:cNvSpPr/>
              <p:nvPr/>
            </p:nvSpPr>
            <p:spPr>
              <a:xfrm>
                <a:off x="2648000"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0" name="椭圆 189"/>
              <p:cNvSpPr/>
              <p:nvPr/>
            </p:nvSpPr>
            <p:spPr>
              <a:xfrm>
                <a:off x="2872114"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1" name="椭圆 190"/>
              <p:cNvSpPr/>
              <p:nvPr/>
            </p:nvSpPr>
            <p:spPr>
              <a:xfrm>
                <a:off x="3096228"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2" name="椭圆 191"/>
              <p:cNvSpPr/>
              <p:nvPr/>
            </p:nvSpPr>
            <p:spPr>
              <a:xfrm>
                <a:off x="3320342"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3" name="椭圆 192"/>
              <p:cNvSpPr/>
              <p:nvPr/>
            </p:nvSpPr>
            <p:spPr>
              <a:xfrm>
                <a:off x="3544456" y="3293028"/>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4" name="椭圆 193"/>
              <p:cNvSpPr/>
              <p:nvPr/>
            </p:nvSpPr>
            <p:spPr>
              <a:xfrm>
                <a:off x="2423886"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5" name="椭圆 194"/>
              <p:cNvSpPr/>
              <p:nvPr/>
            </p:nvSpPr>
            <p:spPr>
              <a:xfrm>
                <a:off x="2648000"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6" name="椭圆 195"/>
              <p:cNvSpPr/>
              <p:nvPr/>
            </p:nvSpPr>
            <p:spPr>
              <a:xfrm>
                <a:off x="2872114"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7" name="椭圆 196"/>
              <p:cNvSpPr/>
              <p:nvPr/>
            </p:nvSpPr>
            <p:spPr>
              <a:xfrm>
                <a:off x="3096228"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8" name="椭圆 197"/>
              <p:cNvSpPr/>
              <p:nvPr/>
            </p:nvSpPr>
            <p:spPr>
              <a:xfrm>
                <a:off x="3320342"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199" name="椭圆 198"/>
              <p:cNvSpPr/>
              <p:nvPr/>
            </p:nvSpPr>
            <p:spPr>
              <a:xfrm>
                <a:off x="3544456" y="3517142"/>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0" name="椭圆 199"/>
              <p:cNvSpPr/>
              <p:nvPr/>
            </p:nvSpPr>
            <p:spPr>
              <a:xfrm>
                <a:off x="2423886"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1" name="椭圆 200"/>
              <p:cNvSpPr/>
              <p:nvPr/>
            </p:nvSpPr>
            <p:spPr>
              <a:xfrm>
                <a:off x="2648000"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2" name="椭圆 201"/>
              <p:cNvSpPr/>
              <p:nvPr/>
            </p:nvSpPr>
            <p:spPr>
              <a:xfrm>
                <a:off x="2872114"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3" name="椭圆 202"/>
              <p:cNvSpPr/>
              <p:nvPr/>
            </p:nvSpPr>
            <p:spPr>
              <a:xfrm>
                <a:off x="3096228"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4" name="椭圆 203"/>
              <p:cNvSpPr/>
              <p:nvPr/>
            </p:nvSpPr>
            <p:spPr>
              <a:xfrm>
                <a:off x="3320342"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5" name="椭圆 204"/>
              <p:cNvSpPr/>
              <p:nvPr/>
            </p:nvSpPr>
            <p:spPr>
              <a:xfrm>
                <a:off x="3544456" y="3741256"/>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6" name="椭圆 205"/>
              <p:cNvSpPr/>
              <p:nvPr/>
            </p:nvSpPr>
            <p:spPr>
              <a:xfrm>
                <a:off x="2423886"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7" name="椭圆 206"/>
              <p:cNvSpPr/>
              <p:nvPr/>
            </p:nvSpPr>
            <p:spPr>
              <a:xfrm>
                <a:off x="2648000"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8" name="椭圆 207"/>
              <p:cNvSpPr/>
              <p:nvPr/>
            </p:nvSpPr>
            <p:spPr>
              <a:xfrm>
                <a:off x="2872114"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09" name="椭圆 208"/>
              <p:cNvSpPr/>
              <p:nvPr/>
            </p:nvSpPr>
            <p:spPr>
              <a:xfrm>
                <a:off x="3096228"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0" name="椭圆 209"/>
              <p:cNvSpPr/>
              <p:nvPr/>
            </p:nvSpPr>
            <p:spPr>
              <a:xfrm>
                <a:off x="3320342"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sp>
            <p:nvSpPr>
              <p:cNvPr id="211" name="椭圆 210"/>
              <p:cNvSpPr/>
              <p:nvPr/>
            </p:nvSpPr>
            <p:spPr>
              <a:xfrm>
                <a:off x="3544456" y="3965370"/>
                <a:ext cx="116114" cy="1161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grpSp>
      </p:grpSp>
      <p:sp>
        <p:nvSpPr>
          <p:cNvPr id="248" name="文本框 247"/>
          <p:cNvSpPr txBox="1"/>
          <p:nvPr/>
        </p:nvSpPr>
        <p:spPr>
          <a:xfrm>
            <a:off x="3176034" y="2333722"/>
            <a:ext cx="5827237" cy="1446550"/>
          </a:xfrm>
          <a:prstGeom prst="rect">
            <a:avLst/>
          </a:prstGeom>
          <a:noFill/>
        </p:spPr>
        <p:txBody>
          <a:bodyPr wrap="none" rtlCol="0">
            <a:spAutoFit/>
            <a:scene3d>
              <a:camera prst="orthographicFront"/>
              <a:lightRig rig="threePt" dir="t"/>
            </a:scene3d>
            <a:sp3d contourW="12700"/>
          </a:bodyPr>
          <a:lstStyle/>
          <a:p>
            <a:pPr lvl="0" algn="ctr">
              <a:defRPr/>
            </a:pPr>
            <a:r>
              <a:rPr kumimoji="0" lang="zh-CN" altLang="en-US" sz="8800" i="0" u="none" strike="noStrike" kern="1200" cap="none" spc="0" normalizeH="0" baseline="0" noProof="0" dirty="0">
                <a:ln>
                  <a:noFill/>
                </a:ln>
                <a:solidFill>
                  <a:schemeClr val="tx1">
                    <a:lumMod val="75000"/>
                    <a:lumOff val="25000"/>
                  </a:schemeClr>
                </a:solidFill>
                <a:effectLst/>
                <a:uLnTx/>
                <a:uFillTx/>
                <a:latin typeface="Arial"/>
                <a:ea typeface="汉仪大宋简"/>
                <a:cs typeface="+mn-ea"/>
                <a:sym typeface="Arial"/>
              </a:rPr>
              <a:t>谢谢聆听！</a:t>
            </a:r>
          </a:p>
        </p:txBody>
      </p:sp>
    </p:spTree>
  </p:cSld>
  <p:clrMapOvr>
    <a:masterClrMapping/>
  </p:clrMapOvr>
  <p:transition spd="slow" advTm="9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500"/>
                                        <p:tgtEl>
                                          <p:spTgt spid="43"/>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93"/>
                                        </p:tgtEl>
                                        <p:attrNameLst>
                                          <p:attrName>style.visibility</p:attrName>
                                        </p:attrNameLst>
                                      </p:cBhvr>
                                      <p:to>
                                        <p:strVal val="visible"/>
                                      </p:to>
                                    </p:set>
                                    <p:anim calcmode="lin" valueType="num">
                                      <p:cBhvr additive="base">
                                        <p:cTn id="15" dur="500" fill="hold"/>
                                        <p:tgtEl>
                                          <p:spTgt spid="93"/>
                                        </p:tgtEl>
                                        <p:attrNameLst>
                                          <p:attrName>ppt_x</p:attrName>
                                        </p:attrNameLst>
                                      </p:cBhvr>
                                      <p:tavLst>
                                        <p:tav tm="0">
                                          <p:val>
                                            <p:strVal val="0-#ppt_w/2"/>
                                          </p:val>
                                        </p:tav>
                                        <p:tav tm="100000">
                                          <p:val>
                                            <p:strVal val="#ppt_x"/>
                                          </p:val>
                                        </p:tav>
                                      </p:tavLst>
                                    </p:anim>
                                    <p:anim calcmode="lin" valueType="num">
                                      <p:cBhvr additive="base">
                                        <p:cTn id="16" dur="500" fill="hold"/>
                                        <p:tgtEl>
                                          <p:spTgt spid="9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94"/>
                                        </p:tgtEl>
                                        <p:attrNameLst>
                                          <p:attrName>style.visibility</p:attrName>
                                        </p:attrNameLst>
                                      </p:cBhvr>
                                      <p:to>
                                        <p:strVal val="visible"/>
                                      </p:to>
                                    </p:set>
                                    <p:anim calcmode="lin" valueType="num">
                                      <p:cBhvr additive="base">
                                        <p:cTn id="20" dur="500" fill="hold"/>
                                        <p:tgtEl>
                                          <p:spTgt spid="94"/>
                                        </p:tgtEl>
                                        <p:attrNameLst>
                                          <p:attrName>ppt_x</p:attrName>
                                        </p:attrNameLst>
                                      </p:cBhvr>
                                      <p:tavLst>
                                        <p:tav tm="0">
                                          <p:val>
                                            <p:strVal val="0-#ppt_w/2"/>
                                          </p:val>
                                        </p:tav>
                                        <p:tav tm="100000">
                                          <p:val>
                                            <p:strVal val="#ppt_x"/>
                                          </p:val>
                                        </p:tav>
                                      </p:tavLst>
                                    </p:anim>
                                    <p:anim calcmode="lin" valueType="num">
                                      <p:cBhvr additive="base">
                                        <p:cTn id="21" dur="500" fill="hold"/>
                                        <p:tgtEl>
                                          <p:spTgt spid="9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172"/>
                                        </p:tgtEl>
                                        <p:attrNameLst>
                                          <p:attrName>style.visibility</p:attrName>
                                        </p:attrNameLst>
                                      </p:cBhvr>
                                      <p:to>
                                        <p:strVal val="visible"/>
                                      </p:to>
                                    </p:set>
                                    <p:animEffect transition="in" filter="wipe(up)">
                                      <p:cBhvr>
                                        <p:cTn id="25" dur="500"/>
                                        <p:tgtEl>
                                          <p:spTgt spid="172"/>
                                        </p:tgtEl>
                                      </p:cBhvr>
                                    </p:animEffect>
                                  </p:childTnLst>
                                </p:cTn>
                              </p:par>
                            </p:childTnLst>
                          </p:cTn>
                        </p:par>
                        <p:par>
                          <p:cTn id="26" fill="hold">
                            <p:stCondLst>
                              <p:cond delay="2500"/>
                            </p:stCondLst>
                            <p:childTnLst>
                              <p:par>
                                <p:cTn id="27" presetID="22" presetClass="entr" presetSubtype="4" fill="hold" nodeType="afterEffect">
                                  <p:stCondLst>
                                    <p:cond delay="0"/>
                                  </p:stCondLst>
                                  <p:childTnLst>
                                    <p:set>
                                      <p:cBhvr>
                                        <p:cTn id="28" dur="1" fill="hold">
                                          <p:stCondLst>
                                            <p:cond delay="0"/>
                                          </p:stCondLst>
                                        </p:cTn>
                                        <p:tgtEl>
                                          <p:spTgt spid="173"/>
                                        </p:tgtEl>
                                        <p:attrNameLst>
                                          <p:attrName>style.visibility</p:attrName>
                                        </p:attrNameLst>
                                      </p:cBhvr>
                                      <p:to>
                                        <p:strVal val="visible"/>
                                      </p:to>
                                    </p:set>
                                    <p:animEffect transition="in" filter="wipe(down)">
                                      <p:cBhvr>
                                        <p:cTn id="29" dur="500"/>
                                        <p:tgtEl>
                                          <p:spTgt spid="173"/>
                                        </p:tgtEl>
                                      </p:cBhvr>
                                    </p:animEffect>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fade">
                                      <p:cBhvr>
                                        <p:cTn id="33" dur="1000"/>
                                        <p:tgtEl>
                                          <p:spTgt spid="76"/>
                                        </p:tgtEl>
                                      </p:cBhvr>
                                    </p:animEffec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childTnLst>
                          </p:cTn>
                        </p:par>
                        <p:par>
                          <p:cTn id="42" fill="hold">
                            <p:stCondLst>
                              <p:cond delay="5000"/>
                            </p:stCondLst>
                            <p:childTnLst>
                              <p:par>
                                <p:cTn id="43" presetID="41" presetClass="entr" presetSubtype="0" fill="hold" nodeType="afterEffect">
                                  <p:stCondLst>
                                    <p:cond delay="0"/>
                                  </p:stCondLst>
                                  <p:iterate type="lt">
                                    <p:tmPct val="10000"/>
                                  </p:iterate>
                                  <p:childTnLst>
                                    <p:set>
                                      <p:cBhvr>
                                        <p:cTn id="44" dur="1" fill="hold">
                                          <p:stCondLst>
                                            <p:cond delay="0"/>
                                          </p:stCondLst>
                                        </p:cTn>
                                        <p:tgtEl>
                                          <p:spTgt spid="248">
                                            <p:txEl>
                                              <p:pRg st="0" end="0"/>
                                            </p:txEl>
                                          </p:spTgt>
                                        </p:tgtEl>
                                        <p:attrNameLst>
                                          <p:attrName>style.visibility</p:attrName>
                                        </p:attrNameLst>
                                      </p:cBhvr>
                                      <p:to>
                                        <p:strVal val="visible"/>
                                      </p:to>
                                    </p:set>
                                    <p:anim calcmode="lin" valueType="num">
                                      <p:cBhvr>
                                        <p:cTn id="45" dur="500" fill="hold"/>
                                        <p:tgtEl>
                                          <p:spTgt spid="24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48">
                                            <p:txEl>
                                              <p:pRg st="0" end="0"/>
                                            </p:txEl>
                                          </p:spTgt>
                                        </p:tgtEl>
                                        <p:attrNameLst>
                                          <p:attrName>ppt_y</p:attrName>
                                        </p:attrNameLst>
                                      </p:cBhvr>
                                      <p:tavLst>
                                        <p:tav tm="0">
                                          <p:val>
                                            <p:strVal val="#ppt_y"/>
                                          </p:val>
                                        </p:tav>
                                        <p:tav tm="100000">
                                          <p:val>
                                            <p:strVal val="#ppt_y"/>
                                          </p:val>
                                        </p:tav>
                                      </p:tavLst>
                                    </p:anim>
                                    <p:anim calcmode="lin" valueType="num">
                                      <p:cBhvr>
                                        <p:cTn id="47" dur="500" fill="hold"/>
                                        <p:tgtEl>
                                          <p:spTgt spid="24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4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5793173" y="1515412"/>
            <a:ext cx="6398827" cy="5342588"/>
          </a:xfrm>
          <a:custGeom>
            <a:avLst/>
            <a:gdLst>
              <a:gd name="connsiteX0" fmla="*/ 6398827 w 6398827"/>
              <a:gd name="connsiteY0" fmla="*/ 0 h 5342588"/>
              <a:gd name="connsiteX1" fmla="*/ 6398827 w 6398827"/>
              <a:gd name="connsiteY1" fmla="*/ 5342588 h 5342588"/>
              <a:gd name="connsiteX2" fmla="*/ 550477 w 6398827"/>
              <a:gd name="connsiteY2" fmla="*/ 5342588 h 5342588"/>
              <a:gd name="connsiteX3" fmla="*/ 988627 w 6398827"/>
              <a:gd name="connsiteY3" fmla="*/ 2885138 h 5342588"/>
              <a:gd name="connsiteX4" fmla="*/ 4341427 w 6398827"/>
              <a:gd name="connsiteY4" fmla="*/ 2104088 h 5342588"/>
              <a:gd name="connsiteX5" fmla="*/ 5389177 w 6398827"/>
              <a:gd name="connsiteY5" fmla="*/ 351488 h 5342588"/>
              <a:gd name="connsiteX6" fmla="*/ 6233335 w 6398827"/>
              <a:gd name="connsiteY6" fmla="*/ 43914 h 53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8827" h="5342588">
                <a:moveTo>
                  <a:pt x="6398827" y="0"/>
                </a:moveTo>
                <a:lnTo>
                  <a:pt x="6398827" y="5342588"/>
                </a:lnTo>
                <a:lnTo>
                  <a:pt x="550477" y="5342588"/>
                </a:lnTo>
                <a:cubicBezTo>
                  <a:pt x="-627448" y="4764738"/>
                  <a:pt x="356802" y="3424888"/>
                  <a:pt x="988627" y="2885138"/>
                </a:cubicBezTo>
                <a:cubicBezTo>
                  <a:pt x="1620452" y="2345388"/>
                  <a:pt x="3608002" y="2526363"/>
                  <a:pt x="4341427" y="2104088"/>
                </a:cubicBezTo>
                <a:cubicBezTo>
                  <a:pt x="5074852" y="1681813"/>
                  <a:pt x="4747827" y="630888"/>
                  <a:pt x="5389177" y="351488"/>
                </a:cubicBezTo>
                <a:cubicBezTo>
                  <a:pt x="5589599" y="264176"/>
                  <a:pt x="5894821" y="141206"/>
                  <a:pt x="6233335" y="43914"/>
                </a:cubicBezTo>
                <a:close/>
              </a:path>
            </a:pathLst>
          </a:custGeom>
          <a:solidFill>
            <a:srgbClr val="1C3C9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汉仪大宋简"/>
              <a:sym typeface="Arial"/>
            </a:endParaRPr>
          </a:p>
        </p:txBody>
      </p:sp>
      <p:sp>
        <p:nvSpPr>
          <p:cNvPr id="85" name="任意多边形: 形状 84"/>
          <p:cNvSpPr/>
          <p:nvPr/>
        </p:nvSpPr>
        <p:spPr>
          <a:xfrm rot="5400000">
            <a:off x="5317816" y="-1164916"/>
            <a:ext cx="5709268" cy="8039101"/>
          </a:xfrm>
          <a:custGeom>
            <a:avLst/>
            <a:gdLst>
              <a:gd name="connsiteX0" fmla="*/ 0 w 5709267"/>
              <a:gd name="connsiteY0" fmla="*/ 0 h 6858000"/>
              <a:gd name="connsiteX1" fmla="*/ 4775494 w 5709267"/>
              <a:gd name="connsiteY1" fmla="*/ 0 h 6858000"/>
              <a:gd name="connsiteX2" fmla="*/ 4847990 w 5709267"/>
              <a:gd name="connsiteY2" fmla="*/ 81091 h 6858000"/>
              <a:gd name="connsiteX3" fmla="*/ 5600700 w 5709267"/>
              <a:gd name="connsiteY3" fmla="*/ 3390900 h 6858000"/>
              <a:gd name="connsiteX4" fmla="*/ 2609850 w 5709267"/>
              <a:gd name="connsiteY4" fmla="*/ 5314950 h 6858000"/>
              <a:gd name="connsiteX5" fmla="*/ 1752600 w 5709267"/>
              <a:gd name="connsiteY5" fmla="*/ 6629400 h 6858000"/>
              <a:gd name="connsiteX6" fmla="*/ 1548799 w 5709267"/>
              <a:gd name="connsiteY6" fmla="*/ 6824309 h 6858000"/>
              <a:gd name="connsiteX7" fmla="*/ 1518102 w 5709267"/>
              <a:gd name="connsiteY7" fmla="*/ 6858000 h 6858000"/>
              <a:gd name="connsiteX8" fmla="*/ 0 w 5709267"/>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9267" h="6858000">
                <a:moveTo>
                  <a:pt x="0" y="0"/>
                </a:moveTo>
                <a:lnTo>
                  <a:pt x="4775494" y="0"/>
                </a:lnTo>
                <a:lnTo>
                  <a:pt x="4847990" y="81091"/>
                </a:lnTo>
                <a:cubicBezTo>
                  <a:pt x="5457825" y="838684"/>
                  <a:pt x="5931099" y="2551510"/>
                  <a:pt x="5600700" y="3390900"/>
                </a:cubicBezTo>
                <a:cubicBezTo>
                  <a:pt x="5248275" y="4286250"/>
                  <a:pt x="3251200" y="4775200"/>
                  <a:pt x="2609850" y="5314950"/>
                </a:cubicBezTo>
                <a:cubicBezTo>
                  <a:pt x="1968500" y="5854700"/>
                  <a:pt x="2228850" y="6257925"/>
                  <a:pt x="1752600" y="6629400"/>
                </a:cubicBezTo>
                <a:cubicBezTo>
                  <a:pt x="1693069" y="6675835"/>
                  <a:pt x="1624360" y="6743601"/>
                  <a:pt x="1548799" y="6824309"/>
                </a:cubicBezTo>
                <a:lnTo>
                  <a:pt x="1518102" y="6858000"/>
                </a:lnTo>
                <a:lnTo>
                  <a:pt x="0" y="6858000"/>
                </a:lnTo>
                <a:close/>
              </a:path>
            </a:pathLst>
          </a:custGeom>
          <a:noFill/>
          <a:ln w="5715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汉仪大宋简"/>
              <a:sym typeface="Arial"/>
            </a:endParaRPr>
          </a:p>
        </p:txBody>
      </p:sp>
      <p:sp>
        <p:nvSpPr>
          <p:cNvPr id="7" name="任意多边形: 形状 6"/>
          <p:cNvSpPr/>
          <p:nvPr/>
        </p:nvSpPr>
        <p:spPr>
          <a:xfrm>
            <a:off x="1" y="0"/>
            <a:ext cx="5709267" cy="6858000"/>
          </a:xfrm>
          <a:custGeom>
            <a:avLst/>
            <a:gdLst>
              <a:gd name="connsiteX0" fmla="*/ 0 w 5709267"/>
              <a:gd name="connsiteY0" fmla="*/ 0 h 6858000"/>
              <a:gd name="connsiteX1" fmla="*/ 4775494 w 5709267"/>
              <a:gd name="connsiteY1" fmla="*/ 0 h 6858000"/>
              <a:gd name="connsiteX2" fmla="*/ 4847990 w 5709267"/>
              <a:gd name="connsiteY2" fmla="*/ 81091 h 6858000"/>
              <a:gd name="connsiteX3" fmla="*/ 5600700 w 5709267"/>
              <a:gd name="connsiteY3" fmla="*/ 3390900 h 6858000"/>
              <a:gd name="connsiteX4" fmla="*/ 2609850 w 5709267"/>
              <a:gd name="connsiteY4" fmla="*/ 5314950 h 6858000"/>
              <a:gd name="connsiteX5" fmla="*/ 1752600 w 5709267"/>
              <a:gd name="connsiteY5" fmla="*/ 6629400 h 6858000"/>
              <a:gd name="connsiteX6" fmla="*/ 1548799 w 5709267"/>
              <a:gd name="connsiteY6" fmla="*/ 6824309 h 6858000"/>
              <a:gd name="connsiteX7" fmla="*/ 1518102 w 5709267"/>
              <a:gd name="connsiteY7" fmla="*/ 6858000 h 6858000"/>
              <a:gd name="connsiteX8" fmla="*/ 0 w 5709267"/>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9267" h="6858000">
                <a:moveTo>
                  <a:pt x="0" y="0"/>
                </a:moveTo>
                <a:lnTo>
                  <a:pt x="4775494" y="0"/>
                </a:lnTo>
                <a:lnTo>
                  <a:pt x="4847990" y="81091"/>
                </a:lnTo>
                <a:cubicBezTo>
                  <a:pt x="5457825" y="838684"/>
                  <a:pt x="5931099" y="2551510"/>
                  <a:pt x="5600700" y="3390900"/>
                </a:cubicBezTo>
                <a:cubicBezTo>
                  <a:pt x="5248275" y="4286250"/>
                  <a:pt x="3251200" y="4775200"/>
                  <a:pt x="2609850" y="5314950"/>
                </a:cubicBezTo>
                <a:cubicBezTo>
                  <a:pt x="1968500" y="5854700"/>
                  <a:pt x="2228850" y="6257925"/>
                  <a:pt x="1752600" y="6629400"/>
                </a:cubicBezTo>
                <a:cubicBezTo>
                  <a:pt x="1693069" y="6675835"/>
                  <a:pt x="1624360" y="6743601"/>
                  <a:pt x="1548799" y="6824309"/>
                </a:cubicBezTo>
                <a:lnTo>
                  <a:pt x="1518102" y="6858000"/>
                </a:lnTo>
                <a:lnTo>
                  <a:pt x="0" y="6858000"/>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汉仪大宋简"/>
              <a:sym typeface="Arial"/>
            </a:endParaRPr>
          </a:p>
        </p:txBody>
      </p:sp>
      <p:sp>
        <p:nvSpPr>
          <p:cNvPr id="8" name="矩形: 圆角 7"/>
          <p:cNvSpPr/>
          <p:nvPr/>
        </p:nvSpPr>
        <p:spPr>
          <a:xfrm>
            <a:off x="974725" y="1562100"/>
            <a:ext cx="10229850" cy="3562350"/>
          </a:xfrm>
          <a:prstGeom prst="roundRect">
            <a:avLst>
              <a:gd name="adj" fmla="val 0"/>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pic>
        <p:nvPicPr>
          <p:cNvPr id="87" name="图片 86"/>
          <p:cNvPicPr>
            <a:picLocks noChangeAspect="1"/>
          </p:cNvPicPr>
          <p:nvPr/>
        </p:nvPicPr>
        <p:blipFill rotWithShape="1">
          <a:blip r:embed="rId2"/>
          <a:srcRect l="20129" b="47093"/>
          <a:stretch>
            <a:fillRect/>
          </a:stretch>
        </p:blipFill>
        <p:spPr>
          <a:xfrm>
            <a:off x="0" y="4025691"/>
            <a:ext cx="5142030" cy="2851360"/>
          </a:xfrm>
          <a:prstGeom prst="rect">
            <a:avLst/>
          </a:prstGeom>
        </p:spPr>
      </p:pic>
      <p:pic>
        <p:nvPicPr>
          <p:cNvPr id="88" name="图片 87"/>
          <p:cNvPicPr>
            <a:picLocks noChangeAspect="1"/>
          </p:cNvPicPr>
          <p:nvPr/>
        </p:nvPicPr>
        <p:blipFill rotWithShape="1">
          <a:blip r:embed="rId2"/>
          <a:srcRect l="20129" b="47093"/>
          <a:stretch>
            <a:fillRect/>
          </a:stretch>
        </p:blipFill>
        <p:spPr>
          <a:xfrm flipH="1" flipV="1">
            <a:off x="6896100" y="0"/>
            <a:ext cx="5142030" cy="2851360"/>
          </a:xfrm>
          <a:prstGeom prst="rect">
            <a:avLst/>
          </a:prstGeom>
        </p:spPr>
      </p:pic>
      <p:grpSp>
        <p:nvGrpSpPr>
          <p:cNvPr id="89" name="组合 88"/>
          <p:cNvGrpSpPr/>
          <p:nvPr/>
        </p:nvGrpSpPr>
        <p:grpSpPr>
          <a:xfrm>
            <a:off x="1009650" y="1600200"/>
            <a:ext cx="2266950" cy="2495550"/>
            <a:chOff x="0" y="-1"/>
            <a:chExt cx="1683658" cy="1929236"/>
          </a:xfrm>
        </p:grpSpPr>
        <p:pic>
          <p:nvPicPr>
            <p:cNvPr id="90" name="图片 89"/>
            <p:cNvPicPr>
              <a:picLocks noChangeAspect="1"/>
            </p:cNvPicPr>
            <p:nvPr/>
          </p:nvPicPr>
          <p:blipFill rotWithShape="1">
            <a:blip r:embed="rId3"/>
            <a:srcRect l="30569" t="20958"/>
            <a:stretch>
              <a:fillRect/>
            </a:stretch>
          </p:blipFill>
          <p:spPr>
            <a:xfrm>
              <a:off x="0" y="0"/>
              <a:ext cx="1683658" cy="1929235"/>
            </a:xfrm>
            <a:prstGeom prst="rect">
              <a:avLst/>
            </a:prstGeom>
          </p:spPr>
        </p:pic>
        <p:pic>
          <p:nvPicPr>
            <p:cNvPr id="91" name="图片 90"/>
            <p:cNvPicPr>
              <a:picLocks noChangeAspect="1"/>
            </p:cNvPicPr>
            <p:nvPr/>
          </p:nvPicPr>
          <p:blipFill rotWithShape="1">
            <a:blip r:embed="rId4"/>
            <a:srcRect l="27603" t="24940"/>
            <a:stretch>
              <a:fillRect/>
            </a:stretch>
          </p:blipFill>
          <p:spPr>
            <a:xfrm>
              <a:off x="0" y="-1"/>
              <a:ext cx="913638" cy="956401"/>
            </a:xfrm>
            <a:prstGeom prst="rect">
              <a:avLst/>
            </a:prstGeom>
          </p:spPr>
        </p:pic>
      </p:grpSp>
      <p:grpSp>
        <p:nvGrpSpPr>
          <p:cNvPr id="92" name="组合 91"/>
          <p:cNvGrpSpPr/>
          <p:nvPr/>
        </p:nvGrpSpPr>
        <p:grpSpPr>
          <a:xfrm flipH="1" flipV="1">
            <a:off x="10077450" y="3793486"/>
            <a:ext cx="1085850" cy="1292864"/>
            <a:chOff x="-14515" y="0"/>
            <a:chExt cx="1629175" cy="1923142"/>
          </a:xfrm>
        </p:grpSpPr>
        <p:pic>
          <p:nvPicPr>
            <p:cNvPr id="93" name="图片 92"/>
            <p:cNvPicPr>
              <a:picLocks noChangeAspect="1"/>
            </p:cNvPicPr>
            <p:nvPr/>
          </p:nvPicPr>
          <p:blipFill rotWithShape="1">
            <a:blip r:embed="rId4"/>
            <a:srcRect l="28952" t="24373" r="4727" b="567"/>
            <a:stretch>
              <a:fillRect/>
            </a:stretch>
          </p:blipFill>
          <p:spPr>
            <a:xfrm>
              <a:off x="-14515" y="0"/>
              <a:ext cx="1629175" cy="1923142"/>
            </a:xfrm>
            <a:prstGeom prst="rect">
              <a:avLst/>
            </a:prstGeom>
          </p:spPr>
        </p:pic>
        <p:pic>
          <p:nvPicPr>
            <p:cNvPr id="94" name="图片 93"/>
            <p:cNvPicPr>
              <a:picLocks noChangeAspect="1"/>
            </p:cNvPicPr>
            <p:nvPr/>
          </p:nvPicPr>
          <p:blipFill rotWithShape="1">
            <a:blip r:embed="rId3"/>
            <a:srcRect l="30569" t="20958"/>
            <a:stretch>
              <a:fillRect/>
            </a:stretch>
          </p:blipFill>
          <p:spPr>
            <a:xfrm>
              <a:off x="-14514" y="1"/>
              <a:ext cx="1016000" cy="1164193"/>
            </a:xfrm>
            <a:prstGeom prst="rect">
              <a:avLst/>
            </a:prstGeom>
          </p:spPr>
        </p:pic>
      </p:grpSp>
      <p:cxnSp>
        <p:nvCxnSpPr>
          <p:cNvPr id="95" name="直接连接符 94"/>
          <p:cNvCxnSpPr/>
          <p:nvPr/>
        </p:nvCxnSpPr>
        <p:spPr>
          <a:xfrm>
            <a:off x="4287456" y="2706985"/>
            <a:ext cx="0" cy="1430337"/>
          </a:xfrm>
          <a:prstGeom prst="line">
            <a:avLst/>
          </a:prstGeom>
          <a:ln w="38100">
            <a:solidFill>
              <a:srgbClr val="1C3C9F"/>
            </a:solidFill>
          </a:ln>
        </p:spPr>
        <p:style>
          <a:lnRef idx="1">
            <a:schemeClr val="dk1"/>
          </a:lnRef>
          <a:fillRef idx="0">
            <a:schemeClr val="dk1"/>
          </a:fillRef>
          <a:effectRef idx="0">
            <a:schemeClr val="dk1"/>
          </a:effectRef>
          <a:fontRef idx="minor">
            <a:schemeClr val="tx1"/>
          </a:fontRef>
        </p:style>
      </p:cxnSp>
      <p:sp>
        <p:nvSpPr>
          <p:cNvPr id="96" name="文本框 95"/>
          <p:cNvSpPr txBox="1"/>
          <p:nvPr/>
        </p:nvSpPr>
        <p:spPr>
          <a:xfrm>
            <a:off x="2796205" y="2660034"/>
            <a:ext cx="1284327" cy="1600438"/>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1C3C9F"/>
                </a:solidFill>
                <a:effectLst/>
                <a:uLnTx/>
                <a:uFillTx/>
                <a:latin typeface="Arial"/>
                <a:ea typeface="汉仪大宋简"/>
                <a:cs typeface="+mn-ea"/>
                <a:sym typeface="Arial"/>
              </a:rPr>
              <a:t>PART</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a:ln>
                  <a:noFill/>
                </a:ln>
                <a:solidFill>
                  <a:srgbClr val="1C3C9F"/>
                </a:solidFill>
                <a:effectLst/>
                <a:uLnTx/>
                <a:uFillTx/>
                <a:latin typeface="Arial"/>
                <a:ea typeface="汉仪大宋简"/>
                <a:cs typeface="+mn-ea"/>
                <a:sym typeface="Arial"/>
              </a:rPr>
              <a:t>01</a:t>
            </a:r>
            <a:endParaRPr kumimoji="0" lang="zh-CN" altLang="en-US" sz="6600" b="1" i="0" u="none" strike="noStrike" kern="1200" cap="none" spc="0" normalizeH="0" baseline="0" noProof="0" dirty="0">
              <a:ln>
                <a:noFill/>
              </a:ln>
              <a:solidFill>
                <a:srgbClr val="1C3C9F"/>
              </a:solidFill>
              <a:effectLst/>
              <a:uLnTx/>
              <a:uFillTx/>
              <a:latin typeface="Arial"/>
              <a:ea typeface="汉仪大宋简"/>
              <a:cs typeface="+mn-ea"/>
              <a:sym typeface="Arial"/>
            </a:endParaRPr>
          </a:p>
        </p:txBody>
      </p:sp>
      <p:sp>
        <p:nvSpPr>
          <p:cNvPr id="97" name="文本框 96"/>
          <p:cNvSpPr txBox="1"/>
          <p:nvPr/>
        </p:nvSpPr>
        <p:spPr>
          <a:xfrm>
            <a:off x="4584702" y="2706985"/>
            <a:ext cx="4339650" cy="923330"/>
          </a:xfrm>
          <a:prstGeom prst="rect">
            <a:avLst/>
          </a:prstGeom>
          <a:noFill/>
        </p:spPr>
        <p:txBody>
          <a:bodyPr wrap="none" rtlCol="0">
            <a:spAutoFit/>
            <a:scene3d>
              <a:camera prst="orthographicFront"/>
              <a:lightRig rig="threePt" dir="t"/>
            </a:scene3d>
            <a:sp3d contourW="12700"/>
          </a:bodyPr>
          <a:lstStyle/>
          <a:p>
            <a:pPr lvl="0">
              <a:defRPr/>
            </a:pPr>
            <a:r>
              <a:rPr lang="zh-CN" altLang="en-US" sz="5400" b="1" dirty="0">
                <a:solidFill>
                  <a:srgbClr val="1C3C9F"/>
                </a:solidFill>
                <a:latin typeface="Arial"/>
                <a:ea typeface="汉仪大宋简"/>
                <a:cs typeface="+mn-ea"/>
                <a:sym typeface="Arial"/>
              </a:rPr>
              <a:t>项目总体介绍</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wipe(up)">
                                      <p:cBhvr>
                                        <p:cTn id="13" dur="500"/>
                                        <p:tgtEl>
                                          <p:spTgt spid="89"/>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down)">
                                      <p:cBhvr>
                                        <p:cTn id="17" dur="500"/>
                                        <p:tgtEl>
                                          <p:spTgt spid="92"/>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wipe(down)">
                                      <p:cBhvr>
                                        <p:cTn id="31" dur="500"/>
                                        <p:tgtEl>
                                          <p:spTgt spid="87"/>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wipe(up)">
                                      <p:cBhvr>
                                        <p:cTn id="35" dur="500"/>
                                        <p:tgtEl>
                                          <p:spTgt spid="8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fade">
                                      <p:cBhvr>
                                        <p:cTn id="39" dur="500"/>
                                        <p:tgtEl>
                                          <p:spTgt spid="85"/>
                                        </p:tgtEl>
                                      </p:cBhvr>
                                    </p:animEffect>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p:cTn id="43" dur="500" fill="hold"/>
                                        <p:tgtEl>
                                          <p:spTgt spid="96"/>
                                        </p:tgtEl>
                                        <p:attrNameLst>
                                          <p:attrName>ppt_w</p:attrName>
                                        </p:attrNameLst>
                                      </p:cBhvr>
                                      <p:tavLst>
                                        <p:tav tm="0">
                                          <p:val>
                                            <p:fltVal val="0"/>
                                          </p:val>
                                        </p:tav>
                                        <p:tav tm="100000">
                                          <p:val>
                                            <p:strVal val="#ppt_w"/>
                                          </p:val>
                                        </p:tav>
                                      </p:tavLst>
                                    </p:anim>
                                    <p:anim calcmode="lin" valueType="num">
                                      <p:cBhvr>
                                        <p:cTn id="44" dur="500" fill="hold"/>
                                        <p:tgtEl>
                                          <p:spTgt spid="96"/>
                                        </p:tgtEl>
                                        <p:attrNameLst>
                                          <p:attrName>ppt_h</p:attrName>
                                        </p:attrNameLst>
                                      </p:cBhvr>
                                      <p:tavLst>
                                        <p:tav tm="0">
                                          <p:val>
                                            <p:fltVal val="0"/>
                                          </p:val>
                                        </p:tav>
                                        <p:tav tm="100000">
                                          <p:val>
                                            <p:strVal val="#ppt_h"/>
                                          </p:val>
                                        </p:tav>
                                      </p:tavLst>
                                    </p:anim>
                                    <p:animEffect transition="in" filter="fade">
                                      <p:cBhvr>
                                        <p:cTn id="45" dur="500"/>
                                        <p:tgtEl>
                                          <p:spTgt spid="96"/>
                                        </p:tgtEl>
                                      </p:cBhvr>
                                    </p:animEffect>
                                  </p:childTnLst>
                                </p:cTn>
                              </p:par>
                            </p:childTnLst>
                          </p:cTn>
                        </p:par>
                        <p:par>
                          <p:cTn id="46" fill="hold">
                            <p:stCondLst>
                              <p:cond delay="5000"/>
                            </p:stCondLst>
                            <p:childTnLst>
                              <p:par>
                                <p:cTn id="47" presetID="22" presetClass="entr" presetSubtype="1" fill="hold" nodeType="afterEffect">
                                  <p:stCondLst>
                                    <p:cond delay="0"/>
                                  </p:stCondLst>
                                  <p:childTnLst>
                                    <p:set>
                                      <p:cBhvr>
                                        <p:cTn id="48" dur="1" fill="hold">
                                          <p:stCondLst>
                                            <p:cond delay="0"/>
                                          </p:stCondLst>
                                        </p:cTn>
                                        <p:tgtEl>
                                          <p:spTgt spid="95"/>
                                        </p:tgtEl>
                                        <p:attrNameLst>
                                          <p:attrName>style.visibility</p:attrName>
                                        </p:attrNameLst>
                                      </p:cBhvr>
                                      <p:to>
                                        <p:strVal val="visible"/>
                                      </p:to>
                                    </p:set>
                                    <p:animEffect transition="in" filter="wipe(up)">
                                      <p:cBhvr>
                                        <p:cTn id="49" dur="500"/>
                                        <p:tgtEl>
                                          <p:spTgt spid="95"/>
                                        </p:tgtEl>
                                      </p:cBhvr>
                                    </p:animEffect>
                                  </p:childTnLst>
                                </p:cTn>
                              </p:par>
                            </p:childTnLst>
                          </p:cTn>
                        </p:par>
                        <p:par>
                          <p:cTn id="50" fill="hold">
                            <p:stCondLst>
                              <p:cond delay="5500"/>
                            </p:stCondLst>
                            <p:childTnLst>
                              <p:par>
                                <p:cTn id="51" presetID="2" presetClass="entr" presetSubtype="2" fill="hold" grpId="0" nodeType="after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1+#ppt_w/2"/>
                                          </p:val>
                                        </p:tav>
                                        <p:tav tm="100000">
                                          <p:val>
                                            <p:strVal val="#ppt_x"/>
                                          </p:val>
                                        </p:tav>
                                      </p:tavLst>
                                    </p:anim>
                                    <p:anim calcmode="lin" valueType="num">
                                      <p:cBhvr additive="base">
                                        <p:cTn id="54" dur="500" fill="hold"/>
                                        <p:tgtEl>
                                          <p:spTgt spid="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5" grpId="0" animBg="1"/>
      <p:bldP spid="7" grpId="0" animBg="1"/>
      <p:bldP spid="8" grpId="0" animBg="1"/>
      <p:bldP spid="96" grpId="0"/>
      <p:bldP spid="9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rcRect t="15328" b="15328"/>
          <a:stretch>
            <a:fillRect/>
          </a:stretch>
        </p:blipFill>
        <p:spPr>
          <a:xfrm>
            <a:off x="6840701" y="2323126"/>
            <a:ext cx="4443231" cy="3081101"/>
          </a:xfrm>
          <a:prstGeom prst="rect">
            <a:avLst/>
          </a:prstGeom>
        </p:spPr>
      </p:pic>
      <p:sp>
        <p:nvSpPr>
          <p:cNvPr id="5" name="Subtitle 2">
            <a:extLst>
              <a:ext uri="{FF2B5EF4-FFF2-40B4-BE49-F238E27FC236}">
                <a16:creationId xmlns:a16="http://schemas.microsoft.com/office/drawing/2014/main" id="{D1119064-7FF4-5A9C-AE81-067C78BCF419}"/>
              </a:ext>
            </a:extLst>
          </p:cNvPr>
          <p:cNvSpPr txBox="1"/>
          <p:nvPr/>
        </p:nvSpPr>
        <p:spPr bwMode="auto">
          <a:xfrm>
            <a:off x="396240" y="386708"/>
            <a:ext cx="4612640" cy="107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20000"/>
              </a:lnSpc>
              <a:buNone/>
            </a:pPr>
            <a:r>
              <a:rPr lang="zh-CN" altLang="en-US" sz="5400" b="1" dirty="0">
                <a:solidFill>
                  <a:schemeClr val="accent2"/>
                </a:solidFill>
                <a:latin typeface="Arial"/>
                <a:ea typeface="汉仪大宋简"/>
                <a:cs typeface="+mn-ea"/>
                <a:sym typeface="Arial"/>
              </a:rPr>
              <a:t>●项目概述</a:t>
            </a:r>
          </a:p>
        </p:txBody>
      </p:sp>
      <p:sp>
        <p:nvSpPr>
          <p:cNvPr id="8" name="文本框 7">
            <a:extLst>
              <a:ext uri="{FF2B5EF4-FFF2-40B4-BE49-F238E27FC236}">
                <a16:creationId xmlns:a16="http://schemas.microsoft.com/office/drawing/2014/main" id="{3B0269DD-D8C9-55C2-A769-DD70649E1AF0}"/>
              </a:ext>
            </a:extLst>
          </p:cNvPr>
          <p:cNvSpPr txBox="1"/>
          <p:nvPr/>
        </p:nvSpPr>
        <p:spPr>
          <a:xfrm>
            <a:off x="908068" y="1720840"/>
            <a:ext cx="5529910" cy="3416320"/>
          </a:xfrm>
          <a:prstGeom prst="rect">
            <a:avLst/>
          </a:prstGeom>
          <a:noFill/>
        </p:spPr>
        <p:txBody>
          <a:bodyPr wrap="square" rtlCol="0" anchor="t">
            <a:spAutoFit/>
          </a:bodyPr>
          <a:lstStyle/>
          <a:p>
            <a:r>
              <a:rPr lang="en-US" altLang="zh-CN" sz="2400" dirty="0"/>
              <a:t>         </a:t>
            </a:r>
            <a:r>
              <a:rPr lang="zh-CN" altLang="zh-CN" sz="2400" dirty="0"/>
              <a:t>该项目旨在开发一款针对不良资产处置的一站式数字化处理平台。将不良资产处置分为，车辆定位，入库，处置，债转，过户，售卖，过户，保险处理等多个步骤。提高不良资产处理效率</a:t>
            </a:r>
            <a:r>
              <a:rPr lang="zh-CN" altLang="en-US" sz="2400" dirty="0"/>
              <a:t>，</a:t>
            </a:r>
            <a:r>
              <a:rPr lang="zh-CN" altLang="zh-CN" sz="2400" dirty="0"/>
              <a:t>实现</a:t>
            </a:r>
            <a:r>
              <a:rPr lang="zh-CN" altLang="en-US" sz="2400" dirty="0"/>
              <a:t>不良资产</a:t>
            </a:r>
            <a:r>
              <a:rPr lang="zh-CN" altLang="zh-CN" sz="2400" dirty="0"/>
              <a:t>信息</a:t>
            </a:r>
            <a:r>
              <a:rPr lang="zh-CN" altLang="en-US" sz="2400" dirty="0"/>
              <a:t>的</a:t>
            </a:r>
            <a:r>
              <a:rPr lang="zh-CN" altLang="zh-CN" sz="2400" dirty="0"/>
              <a:t>溯源</a:t>
            </a:r>
            <a:r>
              <a:rPr lang="zh-CN" altLang="en-US" sz="2400" dirty="0"/>
              <a:t>、</a:t>
            </a:r>
            <a:r>
              <a:rPr lang="zh-CN" altLang="zh-CN" sz="2400" dirty="0"/>
              <a:t>追查</a:t>
            </a:r>
            <a:r>
              <a:rPr lang="zh-CN" altLang="en-US" sz="2400" dirty="0"/>
              <a:t>，并</a:t>
            </a:r>
            <a:r>
              <a:rPr lang="zh-CN" altLang="zh-CN" sz="2400" dirty="0"/>
              <a:t>对于不良资产进行数据分析，得到</a:t>
            </a:r>
            <a:r>
              <a:rPr lang="zh-CN" altLang="en-US" sz="2400" dirty="0"/>
              <a:t>相应</a:t>
            </a:r>
            <a:r>
              <a:rPr lang="zh-CN" altLang="zh-CN" sz="2400" dirty="0"/>
              <a:t>画像</a:t>
            </a:r>
            <a:r>
              <a:rPr lang="zh-CN" altLang="en-US" sz="2400" dirty="0"/>
              <a:t>与</a:t>
            </a:r>
            <a:r>
              <a:rPr lang="zh-CN" altLang="zh-CN" sz="2400" dirty="0"/>
              <a:t>估值信息。</a:t>
            </a:r>
          </a:p>
          <a:p>
            <a:r>
              <a:rPr lang="en-US" altLang="zh-CN" sz="2400" b="1" dirty="0"/>
              <a:t> </a:t>
            </a:r>
            <a:endParaRPr lang="zh-CN" altLang="zh-CN" sz="2400" dirty="0"/>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5"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strVal val="#ppt_w*0.70"/>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Effect transition="in" filter="fade">
                                      <p:cBhvr>
                                        <p:cTn id="15" dur="1000"/>
                                        <p:tgtEl>
                                          <p:spTgt spid="5"/>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strVal val="#ppt_w*0.70"/>
                                          </p:val>
                                        </p:tav>
                                        <p:tav tm="100000">
                                          <p:val>
                                            <p:strVal val="#ppt_w"/>
                                          </p:val>
                                        </p:tav>
                                      </p:tavLst>
                                    </p:anim>
                                    <p:anim calcmode="lin" valueType="num">
                                      <p:cBhvr>
                                        <p:cTn id="19" dur="1000" fill="hold"/>
                                        <p:tgtEl>
                                          <p:spTgt spid="8"/>
                                        </p:tgtEl>
                                        <p:attrNameLst>
                                          <p:attrName>ppt_h</p:attrName>
                                        </p:attrNameLst>
                                      </p:cBhvr>
                                      <p:tavLst>
                                        <p:tav tm="0">
                                          <p:val>
                                            <p:strVal val="#ppt_h"/>
                                          </p:val>
                                        </p:tav>
                                        <p:tav tm="100000">
                                          <p:val>
                                            <p:strVal val="#ppt_h"/>
                                          </p:val>
                                        </p:tav>
                                      </p:tavLst>
                                    </p:anim>
                                    <p:animEffect transition="in" filter="fade">
                                      <p:cBhvr>
                                        <p:cTn id="2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696452" y="549773"/>
            <a:ext cx="832729" cy="832729"/>
          </a:xfrm>
          <a:prstGeom prst="roundRect">
            <a:avLst/>
          </a:prstGeom>
          <a:solidFill>
            <a:schemeClr val="accent2"/>
          </a:solidFill>
          <a:ln w="44450" cmpd="thickThi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a:ea typeface="汉仪大宋简"/>
              <a:cs typeface="+mn-ea"/>
              <a:sym typeface="Arial"/>
            </a:endParaRPr>
          </a:p>
        </p:txBody>
      </p:sp>
      <p:sp>
        <p:nvSpPr>
          <p:cNvPr id="5" name="文本框 4"/>
          <p:cNvSpPr txBox="1"/>
          <p:nvPr/>
        </p:nvSpPr>
        <p:spPr>
          <a:xfrm>
            <a:off x="725212" y="644828"/>
            <a:ext cx="800219" cy="707886"/>
          </a:xfrm>
          <a:prstGeom prst="rect">
            <a:avLst/>
          </a:prstGeom>
          <a:noFill/>
        </p:spPr>
        <p:txBody>
          <a:bodyPr vert="horz" wrap="square" rtlCol="0">
            <a:spAutoFit/>
          </a:bodyPr>
          <a:lstStyle>
            <a:defPPr>
              <a:defRPr lang="zh-CN"/>
            </a:defPPr>
            <a:lvl1pPr>
              <a:defRPr sz="4400" spc="200">
                <a:solidFill>
                  <a:srgbClr val="FCF9F4"/>
                </a:solidFill>
                <a:latin typeface="汉仪细中圆简" panose="02010609000101010101" pitchFamily="49" charset="-122"/>
                <a:ea typeface="汉仪细中圆简" panose="02010609000101010101" pitchFamily="49"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200" normalizeH="0" baseline="0" noProof="0" dirty="0">
                <a:ln>
                  <a:noFill/>
                </a:ln>
                <a:solidFill>
                  <a:schemeClr val="bg1"/>
                </a:solidFill>
                <a:effectLst/>
                <a:uLnTx/>
                <a:uFillTx/>
                <a:latin typeface="Arial"/>
                <a:ea typeface="汉仪大宋简"/>
                <a:cs typeface="+mn-ea"/>
                <a:sym typeface="Arial"/>
              </a:rPr>
              <a:t>1</a:t>
            </a:r>
            <a:r>
              <a:rPr lang="en-US" altLang="zh-CN" sz="4000" b="1" dirty="0">
                <a:solidFill>
                  <a:schemeClr val="bg1"/>
                </a:solidFill>
                <a:latin typeface="Arial"/>
                <a:ea typeface="汉仪大宋简"/>
                <a:cs typeface="+mn-ea"/>
                <a:sym typeface="Arial"/>
              </a:rPr>
              <a:t>.</a:t>
            </a:r>
            <a:endParaRPr kumimoji="0" lang="zh-CN" altLang="en-US" sz="4000" b="1" i="0" u="none" strike="noStrike" kern="1200" cap="none" spc="200" normalizeH="0" baseline="0" noProof="0" dirty="0">
              <a:ln>
                <a:noFill/>
              </a:ln>
              <a:solidFill>
                <a:schemeClr val="bg1"/>
              </a:solidFill>
              <a:effectLst/>
              <a:uLnTx/>
              <a:uFillTx/>
              <a:latin typeface="Arial"/>
              <a:ea typeface="汉仪大宋简"/>
              <a:cs typeface="+mn-ea"/>
              <a:sym typeface="Arial"/>
            </a:endParaRPr>
          </a:p>
        </p:txBody>
      </p:sp>
      <p:sp>
        <p:nvSpPr>
          <p:cNvPr id="6" name="矩形 5"/>
          <p:cNvSpPr/>
          <p:nvPr/>
        </p:nvSpPr>
        <p:spPr>
          <a:xfrm>
            <a:off x="1711595" y="970065"/>
            <a:ext cx="9017365" cy="1323439"/>
          </a:xfrm>
          <a:prstGeom prst="rect">
            <a:avLst/>
          </a:prstGeom>
          <a:noFill/>
        </p:spPr>
        <p:txBody>
          <a:bodyPr wrap="square" rtlCol="0">
            <a:spAutoFit/>
            <a:scene3d>
              <a:camera prst="orthographicFront"/>
              <a:lightRig rig="threePt" dir="t"/>
            </a:scene3d>
            <a:sp3d contourW="12700"/>
          </a:bodyPr>
          <a:lstStyle/>
          <a:p>
            <a:r>
              <a:rPr lang="en-US" altLang="zh-CN" sz="2000" dirty="0"/>
              <a:t>         </a:t>
            </a:r>
            <a:r>
              <a:rPr lang="zh-CN" altLang="zh-CN" sz="2000" dirty="0"/>
              <a:t>截至</a:t>
            </a:r>
            <a:r>
              <a:rPr lang="en-US" altLang="zh-CN" sz="2000" dirty="0"/>
              <a:t>2019</a:t>
            </a:r>
            <a:r>
              <a:rPr lang="zh-CN" altLang="zh-CN" sz="2000" dirty="0"/>
              <a:t>年底，中国不良资产处置行业的市场规模约为</a:t>
            </a:r>
            <a:r>
              <a:rPr lang="en-US" altLang="zh-CN" sz="2000" dirty="0"/>
              <a:t>1.2</a:t>
            </a:r>
            <a:r>
              <a:rPr lang="zh-CN" altLang="zh-CN" sz="2000" dirty="0"/>
              <a:t>万亿元，占中国金融信用信息基础数据总规模的</a:t>
            </a:r>
            <a:r>
              <a:rPr lang="en-US" altLang="zh-CN" sz="2000" dirty="0"/>
              <a:t>5.39%</a:t>
            </a:r>
            <a:r>
              <a:rPr lang="zh-CN" altLang="zh-CN" sz="2000" dirty="0"/>
              <a:t>。预计未来几年，该行业的规模将进一步扩大</a:t>
            </a:r>
            <a:r>
              <a:rPr lang="zh-CN" altLang="en-US" sz="2000" dirty="0"/>
              <a:t>，</a:t>
            </a:r>
            <a:r>
              <a:rPr lang="zh-CN" altLang="zh-CN" sz="2000" dirty="0"/>
              <a:t>国家和地方政府都正在加大对不良资产处置行业的支持力度，积极推动行业发展。</a:t>
            </a:r>
          </a:p>
        </p:txBody>
      </p:sp>
      <p:sp>
        <p:nvSpPr>
          <p:cNvPr id="7" name="矩形 6"/>
          <p:cNvSpPr/>
          <p:nvPr/>
        </p:nvSpPr>
        <p:spPr>
          <a:xfrm>
            <a:off x="1711595" y="444773"/>
            <a:ext cx="800219" cy="461665"/>
          </a:xfrm>
          <a:prstGeom prst="rect">
            <a:avLst/>
          </a:prstGeom>
          <a:noFill/>
        </p:spPr>
        <p:txBody>
          <a:bodyPr wrap="none" rtlCol="0">
            <a:spAutoFit/>
          </a:bodyPr>
          <a:lstStyle/>
          <a:p>
            <a:r>
              <a:rPr lang="zh-CN" altLang="en-US" sz="2400" b="1" dirty="0">
                <a:solidFill>
                  <a:schemeClr val="accent2"/>
                </a:solidFill>
                <a:latin typeface="Arial"/>
                <a:ea typeface="汉仪大宋简"/>
                <a:cs typeface="+mn-ea"/>
                <a:sym typeface="Arial"/>
              </a:rPr>
              <a:t>背景</a:t>
            </a:r>
          </a:p>
        </p:txBody>
      </p:sp>
      <p:sp>
        <p:nvSpPr>
          <p:cNvPr id="8" name="矩形: 圆角 7"/>
          <p:cNvSpPr/>
          <p:nvPr/>
        </p:nvSpPr>
        <p:spPr>
          <a:xfrm>
            <a:off x="696452" y="2575381"/>
            <a:ext cx="832729" cy="832729"/>
          </a:xfrm>
          <a:prstGeom prst="roundRect">
            <a:avLst/>
          </a:prstGeom>
          <a:solidFill>
            <a:schemeClr val="accent2"/>
          </a:solidFill>
          <a:ln w="44450" cmpd="thickThi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Arial"/>
              <a:ea typeface="汉仪大宋简"/>
              <a:cs typeface="+mn-ea"/>
              <a:sym typeface="Arial"/>
            </a:endParaRPr>
          </a:p>
        </p:txBody>
      </p:sp>
      <p:sp>
        <p:nvSpPr>
          <p:cNvPr id="9" name="文本框 8"/>
          <p:cNvSpPr txBox="1"/>
          <p:nvPr/>
        </p:nvSpPr>
        <p:spPr>
          <a:xfrm>
            <a:off x="725211" y="2670436"/>
            <a:ext cx="800219" cy="707886"/>
          </a:xfrm>
          <a:prstGeom prst="rect">
            <a:avLst/>
          </a:prstGeom>
          <a:noFill/>
        </p:spPr>
        <p:txBody>
          <a:bodyPr vert="horz" wrap="square" rtlCol="0">
            <a:spAutoFit/>
          </a:bodyPr>
          <a:lstStyle>
            <a:defPPr>
              <a:defRPr lang="zh-CN"/>
            </a:defPPr>
            <a:lvl1pPr>
              <a:defRPr sz="4400" spc="200">
                <a:solidFill>
                  <a:srgbClr val="FCF9F4"/>
                </a:solidFill>
                <a:latin typeface="汉仪细中圆简" panose="02010609000101010101" pitchFamily="49" charset="-122"/>
                <a:ea typeface="汉仪细中圆简" panose="02010609000101010101" pitchFamily="49"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200" normalizeH="0" baseline="0" noProof="0" dirty="0">
                <a:ln>
                  <a:noFill/>
                </a:ln>
                <a:solidFill>
                  <a:schemeClr val="bg1"/>
                </a:solidFill>
                <a:effectLst/>
                <a:uLnTx/>
                <a:uFillTx/>
                <a:latin typeface="Arial"/>
                <a:ea typeface="汉仪大宋简"/>
                <a:cs typeface="+mn-ea"/>
                <a:sym typeface="Arial"/>
              </a:rPr>
              <a:t>2</a:t>
            </a:r>
            <a:r>
              <a:rPr lang="en-US" altLang="zh-CN" sz="4000" b="1" dirty="0">
                <a:solidFill>
                  <a:schemeClr val="bg1"/>
                </a:solidFill>
                <a:latin typeface="Arial"/>
                <a:ea typeface="汉仪大宋简"/>
                <a:cs typeface="+mn-ea"/>
                <a:sym typeface="Arial"/>
              </a:rPr>
              <a:t>.</a:t>
            </a:r>
            <a:endParaRPr kumimoji="0" lang="zh-CN" altLang="en-US" sz="4000" b="1" i="0" u="none" strike="noStrike" kern="1200" cap="none" spc="200" normalizeH="0" baseline="0" noProof="0" dirty="0">
              <a:ln>
                <a:noFill/>
              </a:ln>
              <a:solidFill>
                <a:schemeClr val="bg1"/>
              </a:solidFill>
              <a:effectLst/>
              <a:uLnTx/>
              <a:uFillTx/>
              <a:latin typeface="Arial"/>
              <a:ea typeface="汉仪大宋简"/>
              <a:cs typeface="+mn-ea"/>
              <a:sym typeface="Arial"/>
            </a:endParaRPr>
          </a:p>
        </p:txBody>
      </p:sp>
      <p:sp>
        <p:nvSpPr>
          <p:cNvPr id="10" name="矩形 9"/>
          <p:cNvSpPr/>
          <p:nvPr/>
        </p:nvSpPr>
        <p:spPr>
          <a:xfrm>
            <a:off x="1711595" y="2991745"/>
            <a:ext cx="4435307" cy="1168525"/>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2000" dirty="0">
                <a:solidFill>
                  <a:prstClr val="black"/>
                </a:solidFill>
              </a:rPr>
              <a:t>         </a:t>
            </a:r>
            <a:r>
              <a:rPr lang="zh-CN" altLang="zh-CN" sz="2000" dirty="0">
                <a:solidFill>
                  <a:prstClr val="black"/>
                </a:solidFill>
              </a:rPr>
              <a:t>解决不良资产处置行业资产处置经验不足、资源不足、处置方式单一，处置效率低的不足等痛点、难点</a:t>
            </a:r>
            <a:r>
              <a:rPr lang="zh-CN" altLang="en-US" sz="2000" dirty="0">
                <a:solidFill>
                  <a:prstClr val="black"/>
                </a:solidFill>
              </a:rPr>
              <a:t>。</a:t>
            </a:r>
            <a:endParaRPr lang="en-US" altLang="zh-CN" sz="2000" dirty="0">
              <a:solidFill>
                <a:schemeClr val="tx1">
                  <a:lumMod val="85000"/>
                  <a:lumOff val="15000"/>
                </a:schemeClr>
              </a:solidFill>
              <a:latin typeface="Arial"/>
              <a:ea typeface="汉仪大宋简"/>
              <a:cs typeface="+mn-ea"/>
              <a:sym typeface="Arial"/>
            </a:endParaRPr>
          </a:p>
        </p:txBody>
      </p:sp>
      <p:sp>
        <p:nvSpPr>
          <p:cNvPr id="11" name="矩形 10"/>
          <p:cNvSpPr/>
          <p:nvPr/>
        </p:nvSpPr>
        <p:spPr>
          <a:xfrm>
            <a:off x="1711595" y="2470381"/>
            <a:ext cx="800219" cy="461665"/>
          </a:xfrm>
          <a:prstGeom prst="rect">
            <a:avLst/>
          </a:prstGeom>
          <a:noFill/>
        </p:spPr>
        <p:txBody>
          <a:bodyPr wrap="none" rtlCol="0">
            <a:spAutoFit/>
          </a:bodyPr>
          <a:lstStyle/>
          <a:p>
            <a:r>
              <a:rPr lang="zh-CN" altLang="en-US" sz="2400" b="1" dirty="0">
                <a:solidFill>
                  <a:schemeClr val="accent2"/>
                </a:solidFill>
                <a:latin typeface="Arial"/>
                <a:ea typeface="汉仪大宋简"/>
                <a:cs typeface="+mn-ea"/>
                <a:sym typeface="Arial"/>
              </a:rPr>
              <a:t>目的</a:t>
            </a:r>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t="-666" b="2603"/>
          <a:stretch>
            <a:fillRect/>
          </a:stretch>
        </p:blipFill>
        <p:spPr>
          <a:xfrm>
            <a:off x="6802601" y="1771650"/>
            <a:ext cx="4443231" cy="4362450"/>
          </a:xfrm>
          <a:prstGeom prst="rect">
            <a:avLst/>
          </a:prstGeom>
        </p:spPr>
      </p:pic>
      <p:sp>
        <p:nvSpPr>
          <p:cNvPr id="15" name="矩形: 圆角 14">
            <a:extLst>
              <a:ext uri="{FF2B5EF4-FFF2-40B4-BE49-F238E27FC236}">
                <a16:creationId xmlns:a16="http://schemas.microsoft.com/office/drawing/2014/main" id="{719426E9-50FF-8C01-1D7F-6976B181026F}"/>
              </a:ext>
            </a:extLst>
          </p:cNvPr>
          <p:cNvSpPr/>
          <p:nvPr/>
        </p:nvSpPr>
        <p:spPr>
          <a:xfrm>
            <a:off x="635100" y="4631697"/>
            <a:ext cx="832729" cy="832729"/>
          </a:xfrm>
          <a:prstGeom prst="roundRect">
            <a:avLst/>
          </a:prstGeom>
          <a:solidFill>
            <a:schemeClr val="accent2"/>
          </a:solidFill>
          <a:ln w="44450" cmpd="thickThi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Arial"/>
              <a:ea typeface="汉仪大宋简"/>
              <a:cs typeface="+mn-ea"/>
              <a:sym typeface="Arial"/>
            </a:endParaRPr>
          </a:p>
        </p:txBody>
      </p:sp>
      <p:sp>
        <p:nvSpPr>
          <p:cNvPr id="16" name="文本框 15">
            <a:extLst>
              <a:ext uri="{FF2B5EF4-FFF2-40B4-BE49-F238E27FC236}">
                <a16:creationId xmlns:a16="http://schemas.microsoft.com/office/drawing/2014/main" id="{349F9383-119A-462C-0AFC-EEC67CD2208C}"/>
              </a:ext>
            </a:extLst>
          </p:cNvPr>
          <p:cNvSpPr txBox="1"/>
          <p:nvPr/>
        </p:nvSpPr>
        <p:spPr>
          <a:xfrm>
            <a:off x="663859" y="4726752"/>
            <a:ext cx="800219" cy="707886"/>
          </a:xfrm>
          <a:prstGeom prst="rect">
            <a:avLst/>
          </a:prstGeom>
          <a:noFill/>
        </p:spPr>
        <p:txBody>
          <a:bodyPr vert="horz" wrap="square" rtlCol="0">
            <a:spAutoFit/>
          </a:bodyPr>
          <a:lstStyle>
            <a:defPPr>
              <a:defRPr lang="zh-CN"/>
            </a:defPPr>
            <a:lvl1pPr>
              <a:defRPr sz="4400" spc="200">
                <a:solidFill>
                  <a:srgbClr val="FCF9F4"/>
                </a:solidFill>
                <a:latin typeface="汉仪细中圆简" panose="02010609000101010101" pitchFamily="49" charset="-122"/>
                <a:ea typeface="汉仪细中圆简" panose="02010609000101010101" pitchFamily="49"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200" normalizeH="0" baseline="0" noProof="0" dirty="0">
                <a:ln>
                  <a:noFill/>
                </a:ln>
                <a:solidFill>
                  <a:schemeClr val="bg1"/>
                </a:solidFill>
                <a:effectLst/>
                <a:uLnTx/>
                <a:uFillTx/>
                <a:latin typeface="Arial"/>
                <a:ea typeface="汉仪大宋简"/>
                <a:cs typeface="+mn-ea"/>
                <a:sym typeface="Arial"/>
              </a:rPr>
              <a:t>3</a:t>
            </a:r>
            <a:r>
              <a:rPr lang="en-US" altLang="zh-CN" sz="4000" b="1" dirty="0">
                <a:solidFill>
                  <a:schemeClr val="bg1"/>
                </a:solidFill>
                <a:latin typeface="Arial"/>
                <a:ea typeface="汉仪大宋简"/>
                <a:cs typeface="+mn-ea"/>
                <a:sym typeface="Arial"/>
              </a:rPr>
              <a:t>.</a:t>
            </a:r>
            <a:endParaRPr kumimoji="0" lang="zh-CN" altLang="en-US" sz="4000" b="1" i="0" u="none" strike="noStrike" kern="1200" cap="none" spc="200" normalizeH="0" baseline="0" noProof="0" dirty="0">
              <a:ln>
                <a:noFill/>
              </a:ln>
              <a:solidFill>
                <a:schemeClr val="bg1"/>
              </a:solidFill>
              <a:effectLst/>
              <a:uLnTx/>
              <a:uFillTx/>
              <a:latin typeface="Arial"/>
              <a:ea typeface="汉仪大宋简"/>
              <a:cs typeface="+mn-ea"/>
              <a:sym typeface="Arial"/>
            </a:endParaRPr>
          </a:p>
        </p:txBody>
      </p:sp>
      <p:sp>
        <p:nvSpPr>
          <p:cNvPr id="17" name="矩形 16">
            <a:extLst>
              <a:ext uri="{FF2B5EF4-FFF2-40B4-BE49-F238E27FC236}">
                <a16:creationId xmlns:a16="http://schemas.microsoft.com/office/drawing/2014/main" id="{3C6639B4-0BD1-274A-8780-CA6B88EE57CF}"/>
              </a:ext>
            </a:extLst>
          </p:cNvPr>
          <p:cNvSpPr/>
          <p:nvPr/>
        </p:nvSpPr>
        <p:spPr>
          <a:xfrm>
            <a:off x="1711595" y="5166287"/>
            <a:ext cx="4435307" cy="1015663"/>
          </a:xfrm>
          <a:prstGeom prst="rect">
            <a:avLst/>
          </a:prstGeom>
          <a:noFill/>
        </p:spPr>
        <p:txBody>
          <a:bodyPr wrap="square" rtlCol="0">
            <a:spAutoFit/>
            <a:scene3d>
              <a:camera prst="orthographicFront"/>
              <a:lightRig rig="threePt" dir="t"/>
            </a:scene3d>
            <a:sp3d contourW="12700"/>
          </a:bodyPr>
          <a:lstStyle/>
          <a:p>
            <a:r>
              <a:rPr lang="en-US" altLang="zh-CN" sz="2000" dirty="0"/>
              <a:t>         </a:t>
            </a:r>
            <a:r>
              <a:rPr lang="zh-CN" altLang="zh-CN" sz="2000" dirty="0"/>
              <a:t>充分利用信息化、智能化手段，提高不良资产处置的效率和质量，从而推动行业的发展。</a:t>
            </a:r>
          </a:p>
        </p:txBody>
      </p:sp>
      <p:sp>
        <p:nvSpPr>
          <p:cNvPr id="18" name="矩形 17">
            <a:extLst>
              <a:ext uri="{FF2B5EF4-FFF2-40B4-BE49-F238E27FC236}">
                <a16:creationId xmlns:a16="http://schemas.microsoft.com/office/drawing/2014/main" id="{2E841E59-9BB0-7B3F-6581-7413743244CF}"/>
              </a:ext>
            </a:extLst>
          </p:cNvPr>
          <p:cNvSpPr/>
          <p:nvPr/>
        </p:nvSpPr>
        <p:spPr>
          <a:xfrm>
            <a:off x="1711594" y="4586396"/>
            <a:ext cx="800219" cy="461665"/>
          </a:xfrm>
          <a:prstGeom prst="rect">
            <a:avLst/>
          </a:prstGeom>
          <a:noFill/>
        </p:spPr>
        <p:txBody>
          <a:bodyPr wrap="none" rtlCol="0">
            <a:spAutoFit/>
          </a:bodyPr>
          <a:lstStyle/>
          <a:p>
            <a:r>
              <a:rPr lang="zh-CN" altLang="en-US" sz="2400" b="1" dirty="0">
                <a:solidFill>
                  <a:schemeClr val="accent2"/>
                </a:solidFill>
                <a:latin typeface="Arial"/>
                <a:ea typeface="汉仪大宋简"/>
                <a:cs typeface="+mn-ea"/>
                <a:sym typeface="Arial"/>
              </a:rPr>
              <a:t>意义</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par>
                          <p:cTn id="36" fill="hold">
                            <p:stCondLst>
                              <p:cond delay="4000"/>
                            </p:stCondLst>
                            <p:childTnLst>
                              <p:par>
                                <p:cTn id="37" presetID="53" presetClass="entr" presetSubtype="16"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fltVal val="0"/>
                                          </p:val>
                                        </p:tav>
                                        <p:tav tm="100000">
                                          <p:val>
                                            <p:strVal val="#ppt_w"/>
                                          </p:val>
                                        </p:tav>
                                      </p:tavLst>
                                    </p:anim>
                                    <p:anim calcmode="lin" valueType="num">
                                      <p:cBhvr>
                                        <p:cTn id="40" dur="500" fill="hold"/>
                                        <p:tgtEl>
                                          <p:spTgt spid="13"/>
                                        </p:tgtEl>
                                        <p:attrNameLst>
                                          <p:attrName>ppt_h</p:attrName>
                                        </p:attrNameLst>
                                      </p:cBhvr>
                                      <p:tavLst>
                                        <p:tav tm="0">
                                          <p:val>
                                            <p:fltVal val="0"/>
                                          </p:val>
                                        </p:tav>
                                        <p:tav tm="100000">
                                          <p:val>
                                            <p:strVal val="#ppt_h"/>
                                          </p:val>
                                        </p:tav>
                                      </p:tavLst>
                                    </p:anim>
                                    <p:animEffect transition="in" filter="fade">
                                      <p:cBhvr>
                                        <p:cTn id="41" dur="500"/>
                                        <p:tgtEl>
                                          <p:spTgt spid="13"/>
                                        </p:tgtEl>
                                      </p:cBhvr>
                                    </p:animEffect>
                                  </p:childTnLst>
                                </p:cTn>
                              </p:par>
                            </p:childTnLst>
                          </p:cTn>
                        </p:par>
                        <p:par>
                          <p:cTn id="42" fill="hold">
                            <p:stCondLst>
                              <p:cond delay="4500"/>
                            </p:stCondLst>
                            <p:childTnLst>
                              <p:par>
                                <p:cTn id="43" presetID="22" presetClass="entr" presetSubtype="4"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down)">
                                      <p:cBhvr>
                                        <p:cTn id="45" dur="500"/>
                                        <p:tgtEl>
                                          <p:spTgt spid="15"/>
                                        </p:tgtEl>
                                      </p:cBhvr>
                                    </p:animEffect>
                                  </p:childTnLst>
                                </p:cTn>
                              </p:par>
                            </p:childTnLst>
                          </p:cTn>
                        </p:par>
                        <p:par>
                          <p:cTn id="46" fill="hold">
                            <p:stCondLst>
                              <p:cond delay="5000"/>
                            </p:stCondLst>
                            <p:childTnLst>
                              <p:par>
                                <p:cTn id="47" presetID="22" presetClass="entr" presetSubtype="4"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par>
                          <p:cTn id="50" fill="hold">
                            <p:stCondLst>
                              <p:cond delay="5500"/>
                            </p:stCondLst>
                            <p:childTnLst>
                              <p:par>
                                <p:cTn id="51" presetID="22" presetClass="entr" presetSubtype="4"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childTnLst>
                          </p:cTn>
                        </p:par>
                        <p:par>
                          <p:cTn id="54" fill="hold">
                            <p:stCondLst>
                              <p:cond delay="6000"/>
                            </p:stCondLst>
                            <p:childTnLst>
                              <p:par>
                                <p:cTn id="55" presetID="22" presetClass="entr" presetSubtype="4"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animBg="1"/>
      <p:bldP spid="9" grpId="0"/>
      <p:bldP spid="10" grpId="0"/>
      <p:bldP spid="11" grpId="0"/>
      <p:bldP spid="15" grpId="0" animBg="1"/>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5793173" y="1515412"/>
            <a:ext cx="6398827" cy="5342588"/>
          </a:xfrm>
          <a:custGeom>
            <a:avLst/>
            <a:gdLst>
              <a:gd name="connsiteX0" fmla="*/ 6398827 w 6398827"/>
              <a:gd name="connsiteY0" fmla="*/ 0 h 5342588"/>
              <a:gd name="connsiteX1" fmla="*/ 6398827 w 6398827"/>
              <a:gd name="connsiteY1" fmla="*/ 5342588 h 5342588"/>
              <a:gd name="connsiteX2" fmla="*/ 550477 w 6398827"/>
              <a:gd name="connsiteY2" fmla="*/ 5342588 h 5342588"/>
              <a:gd name="connsiteX3" fmla="*/ 988627 w 6398827"/>
              <a:gd name="connsiteY3" fmla="*/ 2885138 h 5342588"/>
              <a:gd name="connsiteX4" fmla="*/ 4341427 w 6398827"/>
              <a:gd name="connsiteY4" fmla="*/ 2104088 h 5342588"/>
              <a:gd name="connsiteX5" fmla="*/ 5389177 w 6398827"/>
              <a:gd name="connsiteY5" fmla="*/ 351488 h 5342588"/>
              <a:gd name="connsiteX6" fmla="*/ 6233335 w 6398827"/>
              <a:gd name="connsiteY6" fmla="*/ 43914 h 53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8827" h="5342588">
                <a:moveTo>
                  <a:pt x="6398827" y="0"/>
                </a:moveTo>
                <a:lnTo>
                  <a:pt x="6398827" y="5342588"/>
                </a:lnTo>
                <a:lnTo>
                  <a:pt x="550477" y="5342588"/>
                </a:lnTo>
                <a:cubicBezTo>
                  <a:pt x="-627448" y="4764738"/>
                  <a:pt x="356802" y="3424888"/>
                  <a:pt x="988627" y="2885138"/>
                </a:cubicBezTo>
                <a:cubicBezTo>
                  <a:pt x="1620452" y="2345388"/>
                  <a:pt x="3608002" y="2526363"/>
                  <a:pt x="4341427" y="2104088"/>
                </a:cubicBezTo>
                <a:cubicBezTo>
                  <a:pt x="5074852" y="1681813"/>
                  <a:pt x="4747827" y="630888"/>
                  <a:pt x="5389177" y="351488"/>
                </a:cubicBezTo>
                <a:cubicBezTo>
                  <a:pt x="5589599" y="264176"/>
                  <a:pt x="5894821" y="141206"/>
                  <a:pt x="6233335" y="43914"/>
                </a:cubicBezTo>
                <a:close/>
              </a:path>
            </a:pathLst>
          </a:custGeom>
          <a:solidFill>
            <a:srgbClr val="1C3C9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汉仪大宋简"/>
              <a:sym typeface="Arial"/>
            </a:endParaRPr>
          </a:p>
        </p:txBody>
      </p:sp>
      <p:sp>
        <p:nvSpPr>
          <p:cNvPr id="85" name="任意多边形: 形状 84"/>
          <p:cNvSpPr/>
          <p:nvPr/>
        </p:nvSpPr>
        <p:spPr>
          <a:xfrm rot="5400000">
            <a:off x="5317816" y="-1164916"/>
            <a:ext cx="5709268" cy="8039101"/>
          </a:xfrm>
          <a:custGeom>
            <a:avLst/>
            <a:gdLst>
              <a:gd name="connsiteX0" fmla="*/ 0 w 5709267"/>
              <a:gd name="connsiteY0" fmla="*/ 0 h 6858000"/>
              <a:gd name="connsiteX1" fmla="*/ 4775494 w 5709267"/>
              <a:gd name="connsiteY1" fmla="*/ 0 h 6858000"/>
              <a:gd name="connsiteX2" fmla="*/ 4847990 w 5709267"/>
              <a:gd name="connsiteY2" fmla="*/ 81091 h 6858000"/>
              <a:gd name="connsiteX3" fmla="*/ 5600700 w 5709267"/>
              <a:gd name="connsiteY3" fmla="*/ 3390900 h 6858000"/>
              <a:gd name="connsiteX4" fmla="*/ 2609850 w 5709267"/>
              <a:gd name="connsiteY4" fmla="*/ 5314950 h 6858000"/>
              <a:gd name="connsiteX5" fmla="*/ 1752600 w 5709267"/>
              <a:gd name="connsiteY5" fmla="*/ 6629400 h 6858000"/>
              <a:gd name="connsiteX6" fmla="*/ 1548799 w 5709267"/>
              <a:gd name="connsiteY6" fmla="*/ 6824309 h 6858000"/>
              <a:gd name="connsiteX7" fmla="*/ 1518102 w 5709267"/>
              <a:gd name="connsiteY7" fmla="*/ 6858000 h 6858000"/>
              <a:gd name="connsiteX8" fmla="*/ 0 w 5709267"/>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9267" h="6858000">
                <a:moveTo>
                  <a:pt x="0" y="0"/>
                </a:moveTo>
                <a:lnTo>
                  <a:pt x="4775494" y="0"/>
                </a:lnTo>
                <a:lnTo>
                  <a:pt x="4847990" y="81091"/>
                </a:lnTo>
                <a:cubicBezTo>
                  <a:pt x="5457825" y="838684"/>
                  <a:pt x="5931099" y="2551510"/>
                  <a:pt x="5600700" y="3390900"/>
                </a:cubicBezTo>
                <a:cubicBezTo>
                  <a:pt x="5248275" y="4286250"/>
                  <a:pt x="3251200" y="4775200"/>
                  <a:pt x="2609850" y="5314950"/>
                </a:cubicBezTo>
                <a:cubicBezTo>
                  <a:pt x="1968500" y="5854700"/>
                  <a:pt x="2228850" y="6257925"/>
                  <a:pt x="1752600" y="6629400"/>
                </a:cubicBezTo>
                <a:cubicBezTo>
                  <a:pt x="1693069" y="6675835"/>
                  <a:pt x="1624360" y="6743601"/>
                  <a:pt x="1548799" y="6824309"/>
                </a:cubicBezTo>
                <a:lnTo>
                  <a:pt x="1518102" y="6858000"/>
                </a:lnTo>
                <a:lnTo>
                  <a:pt x="0" y="6858000"/>
                </a:lnTo>
                <a:close/>
              </a:path>
            </a:pathLst>
          </a:custGeom>
          <a:noFill/>
          <a:ln w="5715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汉仪大宋简"/>
              <a:sym typeface="Arial"/>
            </a:endParaRPr>
          </a:p>
        </p:txBody>
      </p:sp>
      <p:sp>
        <p:nvSpPr>
          <p:cNvPr id="7" name="任意多边形: 形状 6"/>
          <p:cNvSpPr/>
          <p:nvPr/>
        </p:nvSpPr>
        <p:spPr>
          <a:xfrm>
            <a:off x="1" y="0"/>
            <a:ext cx="5709267" cy="6858000"/>
          </a:xfrm>
          <a:custGeom>
            <a:avLst/>
            <a:gdLst>
              <a:gd name="connsiteX0" fmla="*/ 0 w 5709267"/>
              <a:gd name="connsiteY0" fmla="*/ 0 h 6858000"/>
              <a:gd name="connsiteX1" fmla="*/ 4775494 w 5709267"/>
              <a:gd name="connsiteY1" fmla="*/ 0 h 6858000"/>
              <a:gd name="connsiteX2" fmla="*/ 4847990 w 5709267"/>
              <a:gd name="connsiteY2" fmla="*/ 81091 h 6858000"/>
              <a:gd name="connsiteX3" fmla="*/ 5600700 w 5709267"/>
              <a:gd name="connsiteY3" fmla="*/ 3390900 h 6858000"/>
              <a:gd name="connsiteX4" fmla="*/ 2609850 w 5709267"/>
              <a:gd name="connsiteY4" fmla="*/ 5314950 h 6858000"/>
              <a:gd name="connsiteX5" fmla="*/ 1752600 w 5709267"/>
              <a:gd name="connsiteY5" fmla="*/ 6629400 h 6858000"/>
              <a:gd name="connsiteX6" fmla="*/ 1548799 w 5709267"/>
              <a:gd name="connsiteY6" fmla="*/ 6824309 h 6858000"/>
              <a:gd name="connsiteX7" fmla="*/ 1518102 w 5709267"/>
              <a:gd name="connsiteY7" fmla="*/ 6858000 h 6858000"/>
              <a:gd name="connsiteX8" fmla="*/ 0 w 5709267"/>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9267" h="6858000">
                <a:moveTo>
                  <a:pt x="0" y="0"/>
                </a:moveTo>
                <a:lnTo>
                  <a:pt x="4775494" y="0"/>
                </a:lnTo>
                <a:lnTo>
                  <a:pt x="4847990" y="81091"/>
                </a:lnTo>
                <a:cubicBezTo>
                  <a:pt x="5457825" y="838684"/>
                  <a:pt x="5931099" y="2551510"/>
                  <a:pt x="5600700" y="3390900"/>
                </a:cubicBezTo>
                <a:cubicBezTo>
                  <a:pt x="5248275" y="4286250"/>
                  <a:pt x="3251200" y="4775200"/>
                  <a:pt x="2609850" y="5314950"/>
                </a:cubicBezTo>
                <a:cubicBezTo>
                  <a:pt x="1968500" y="5854700"/>
                  <a:pt x="2228850" y="6257925"/>
                  <a:pt x="1752600" y="6629400"/>
                </a:cubicBezTo>
                <a:cubicBezTo>
                  <a:pt x="1693069" y="6675835"/>
                  <a:pt x="1624360" y="6743601"/>
                  <a:pt x="1548799" y="6824309"/>
                </a:cubicBezTo>
                <a:lnTo>
                  <a:pt x="1518102" y="6858000"/>
                </a:lnTo>
                <a:lnTo>
                  <a:pt x="0" y="6858000"/>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汉仪大宋简"/>
              <a:sym typeface="Arial"/>
            </a:endParaRPr>
          </a:p>
        </p:txBody>
      </p:sp>
      <p:sp>
        <p:nvSpPr>
          <p:cNvPr id="8" name="矩形: 圆角 7"/>
          <p:cNvSpPr/>
          <p:nvPr/>
        </p:nvSpPr>
        <p:spPr>
          <a:xfrm>
            <a:off x="974725" y="1562100"/>
            <a:ext cx="10229850" cy="3562350"/>
          </a:xfrm>
          <a:prstGeom prst="roundRect">
            <a:avLst>
              <a:gd name="adj" fmla="val 0"/>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汉仪大宋简"/>
              <a:sym typeface="Arial"/>
            </a:endParaRPr>
          </a:p>
        </p:txBody>
      </p:sp>
      <p:pic>
        <p:nvPicPr>
          <p:cNvPr id="87" name="图片 86"/>
          <p:cNvPicPr>
            <a:picLocks noChangeAspect="1"/>
          </p:cNvPicPr>
          <p:nvPr/>
        </p:nvPicPr>
        <p:blipFill rotWithShape="1">
          <a:blip r:embed="rId2"/>
          <a:srcRect l="20129" b="47093"/>
          <a:stretch>
            <a:fillRect/>
          </a:stretch>
        </p:blipFill>
        <p:spPr>
          <a:xfrm>
            <a:off x="0" y="4025691"/>
            <a:ext cx="5142030" cy="2851360"/>
          </a:xfrm>
          <a:prstGeom prst="rect">
            <a:avLst/>
          </a:prstGeom>
        </p:spPr>
      </p:pic>
      <p:pic>
        <p:nvPicPr>
          <p:cNvPr id="88" name="图片 87"/>
          <p:cNvPicPr>
            <a:picLocks noChangeAspect="1"/>
          </p:cNvPicPr>
          <p:nvPr/>
        </p:nvPicPr>
        <p:blipFill rotWithShape="1">
          <a:blip r:embed="rId2"/>
          <a:srcRect l="20129" b="47093"/>
          <a:stretch>
            <a:fillRect/>
          </a:stretch>
        </p:blipFill>
        <p:spPr>
          <a:xfrm flipH="1" flipV="1">
            <a:off x="6896100" y="0"/>
            <a:ext cx="5142030" cy="2851360"/>
          </a:xfrm>
          <a:prstGeom prst="rect">
            <a:avLst/>
          </a:prstGeom>
        </p:spPr>
      </p:pic>
      <p:grpSp>
        <p:nvGrpSpPr>
          <p:cNvPr id="89" name="组合 88"/>
          <p:cNvGrpSpPr/>
          <p:nvPr/>
        </p:nvGrpSpPr>
        <p:grpSpPr>
          <a:xfrm>
            <a:off x="1009650" y="1600200"/>
            <a:ext cx="2266950" cy="2495550"/>
            <a:chOff x="0" y="-1"/>
            <a:chExt cx="1683658" cy="1929236"/>
          </a:xfrm>
        </p:grpSpPr>
        <p:pic>
          <p:nvPicPr>
            <p:cNvPr id="90" name="图片 89"/>
            <p:cNvPicPr>
              <a:picLocks noChangeAspect="1"/>
            </p:cNvPicPr>
            <p:nvPr/>
          </p:nvPicPr>
          <p:blipFill rotWithShape="1">
            <a:blip r:embed="rId3"/>
            <a:srcRect l="30569" t="20958"/>
            <a:stretch>
              <a:fillRect/>
            </a:stretch>
          </p:blipFill>
          <p:spPr>
            <a:xfrm>
              <a:off x="0" y="0"/>
              <a:ext cx="1683658" cy="1929235"/>
            </a:xfrm>
            <a:prstGeom prst="rect">
              <a:avLst/>
            </a:prstGeom>
          </p:spPr>
        </p:pic>
        <p:pic>
          <p:nvPicPr>
            <p:cNvPr id="91" name="图片 90"/>
            <p:cNvPicPr>
              <a:picLocks noChangeAspect="1"/>
            </p:cNvPicPr>
            <p:nvPr/>
          </p:nvPicPr>
          <p:blipFill rotWithShape="1">
            <a:blip r:embed="rId4"/>
            <a:srcRect l="27603" t="24940"/>
            <a:stretch>
              <a:fillRect/>
            </a:stretch>
          </p:blipFill>
          <p:spPr>
            <a:xfrm>
              <a:off x="0" y="-1"/>
              <a:ext cx="913638" cy="956401"/>
            </a:xfrm>
            <a:prstGeom prst="rect">
              <a:avLst/>
            </a:prstGeom>
          </p:spPr>
        </p:pic>
      </p:grpSp>
      <p:grpSp>
        <p:nvGrpSpPr>
          <p:cNvPr id="92" name="组合 91"/>
          <p:cNvGrpSpPr/>
          <p:nvPr/>
        </p:nvGrpSpPr>
        <p:grpSpPr>
          <a:xfrm flipH="1" flipV="1">
            <a:off x="10077450" y="3793486"/>
            <a:ext cx="1085850" cy="1292864"/>
            <a:chOff x="-14515" y="0"/>
            <a:chExt cx="1629175" cy="1923142"/>
          </a:xfrm>
        </p:grpSpPr>
        <p:pic>
          <p:nvPicPr>
            <p:cNvPr id="93" name="图片 92"/>
            <p:cNvPicPr>
              <a:picLocks noChangeAspect="1"/>
            </p:cNvPicPr>
            <p:nvPr/>
          </p:nvPicPr>
          <p:blipFill rotWithShape="1">
            <a:blip r:embed="rId4"/>
            <a:srcRect l="28952" t="24373" r="4727" b="567"/>
            <a:stretch>
              <a:fillRect/>
            </a:stretch>
          </p:blipFill>
          <p:spPr>
            <a:xfrm>
              <a:off x="-14515" y="0"/>
              <a:ext cx="1629175" cy="1923142"/>
            </a:xfrm>
            <a:prstGeom prst="rect">
              <a:avLst/>
            </a:prstGeom>
          </p:spPr>
        </p:pic>
        <p:pic>
          <p:nvPicPr>
            <p:cNvPr id="94" name="图片 93"/>
            <p:cNvPicPr>
              <a:picLocks noChangeAspect="1"/>
            </p:cNvPicPr>
            <p:nvPr/>
          </p:nvPicPr>
          <p:blipFill rotWithShape="1">
            <a:blip r:embed="rId3"/>
            <a:srcRect l="30569" t="20958"/>
            <a:stretch>
              <a:fillRect/>
            </a:stretch>
          </p:blipFill>
          <p:spPr>
            <a:xfrm>
              <a:off x="-14514" y="1"/>
              <a:ext cx="1016000" cy="1164193"/>
            </a:xfrm>
            <a:prstGeom prst="rect">
              <a:avLst/>
            </a:prstGeom>
          </p:spPr>
        </p:pic>
      </p:grpSp>
      <p:cxnSp>
        <p:nvCxnSpPr>
          <p:cNvPr id="95" name="直接连接符 94"/>
          <p:cNvCxnSpPr/>
          <p:nvPr/>
        </p:nvCxnSpPr>
        <p:spPr>
          <a:xfrm>
            <a:off x="4287456" y="2706985"/>
            <a:ext cx="0" cy="1430337"/>
          </a:xfrm>
          <a:prstGeom prst="line">
            <a:avLst/>
          </a:prstGeom>
          <a:ln w="38100">
            <a:solidFill>
              <a:srgbClr val="1C3C9F"/>
            </a:solidFill>
          </a:ln>
        </p:spPr>
        <p:style>
          <a:lnRef idx="1">
            <a:schemeClr val="dk1"/>
          </a:lnRef>
          <a:fillRef idx="0">
            <a:schemeClr val="dk1"/>
          </a:fillRef>
          <a:effectRef idx="0">
            <a:schemeClr val="dk1"/>
          </a:effectRef>
          <a:fontRef idx="minor">
            <a:schemeClr val="tx1"/>
          </a:fontRef>
        </p:style>
      </p:cxnSp>
      <p:sp>
        <p:nvSpPr>
          <p:cNvPr id="96" name="文本框 95"/>
          <p:cNvSpPr txBox="1"/>
          <p:nvPr/>
        </p:nvSpPr>
        <p:spPr>
          <a:xfrm>
            <a:off x="2796205" y="2660034"/>
            <a:ext cx="1284327" cy="1600438"/>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1C3C9F"/>
                </a:solidFill>
                <a:effectLst/>
                <a:uLnTx/>
                <a:uFillTx/>
                <a:latin typeface="Arial"/>
                <a:ea typeface="汉仪大宋简"/>
                <a:cs typeface="+mn-ea"/>
                <a:sym typeface="Arial"/>
              </a:rPr>
              <a:t>PART</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a:ln>
                  <a:noFill/>
                </a:ln>
                <a:solidFill>
                  <a:srgbClr val="1C3C9F"/>
                </a:solidFill>
                <a:effectLst/>
                <a:uLnTx/>
                <a:uFillTx/>
                <a:latin typeface="Arial"/>
                <a:ea typeface="汉仪大宋简"/>
                <a:cs typeface="+mn-ea"/>
                <a:sym typeface="Arial"/>
              </a:rPr>
              <a:t>02</a:t>
            </a:r>
            <a:endParaRPr kumimoji="0" lang="zh-CN" altLang="en-US" sz="6600" b="1" i="0" u="none" strike="noStrike" kern="1200" cap="none" spc="0" normalizeH="0" baseline="0" noProof="0" dirty="0">
              <a:ln>
                <a:noFill/>
              </a:ln>
              <a:solidFill>
                <a:srgbClr val="1C3C9F"/>
              </a:solidFill>
              <a:effectLst/>
              <a:uLnTx/>
              <a:uFillTx/>
              <a:latin typeface="Arial"/>
              <a:ea typeface="汉仪大宋简"/>
              <a:cs typeface="+mn-ea"/>
              <a:sym typeface="Arial"/>
            </a:endParaRPr>
          </a:p>
        </p:txBody>
      </p:sp>
      <p:sp>
        <p:nvSpPr>
          <p:cNvPr id="97" name="文本框 96"/>
          <p:cNvSpPr txBox="1"/>
          <p:nvPr/>
        </p:nvSpPr>
        <p:spPr>
          <a:xfrm>
            <a:off x="4584702" y="2706985"/>
            <a:ext cx="4389343" cy="92333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srgbClr val="1C3C9F"/>
                </a:solidFill>
                <a:effectLst/>
                <a:uLnTx/>
                <a:uFillTx/>
                <a:latin typeface="Arial"/>
                <a:ea typeface="汉仪大宋简"/>
                <a:cs typeface="+mn-ea"/>
                <a:sym typeface="Arial"/>
              </a:rPr>
              <a:t>项目研发内容</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wipe(up)">
                                      <p:cBhvr>
                                        <p:cTn id="13" dur="500"/>
                                        <p:tgtEl>
                                          <p:spTgt spid="89"/>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down)">
                                      <p:cBhvr>
                                        <p:cTn id="17" dur="500"/>
                                        <p:tgtEl>
                                          <p:spTgt spid="92"/>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wipe(down)">
                                      <p:cBhvr>
                                        <p:cTn id="31" dur="500"/>
                                        <p:tgtEl>
                                          <p:spTgt spid="87"/>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wipe(up)">
                                      <p:cBhvr>
                                        <p:cTn id="35" dur="500"/>
                                        <p:tgtEl>
                                          <p:spTgt spid="8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fade">
                                      <p:cBhvr>
                                        <p:cTn id="39" dur="500"/>
                                        <p:tgtEl>
                                          <p:spTgt spid="85"/>
                                        </p:tgtEl>
                                      </p:cBhvr>
                                    </p:animEffect>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p:cTn id="43" dur="500" fill="hold"/>
                                        <p:tgtEl>
                                          <p:spTgt spid="96"/>
                                        </p:tgtEl>
                                        <p:attrNameLst>
                                          <p:attrName>ppt_w</p:attrName>
                                        </p:attrNameLst>
                                      </p:cBhvr>
                                      <p:tavLst>
                                        <p:tav tm="0">
                                          <p:val>
                                            <p:fltVal val="0"/>
                                          </p:val>
                                        </p:tav>
                                        <p:tav tm="100000">
                                          <p:val>
                                            <p:strVal val="#ppt_w"/>
                                          </p:val>
                                        </p:tav>
                                      </p:tavLst>
                                    </p:anim>
                                    <p:anim calcmode="lin" valueType="num">
                                      <p:cBhvr>
                                        <p:cTn id="44" dur="500" fill="hold"/>
                                        <p:tgtEl>
                                          <p:spTgt spid="96"/>
                                        </p:tgtEl>
                                        <p:attrNameLst>
                                          <p:attrName>ppt_h</p:attrName>
                                        </p:attrNameLst>
                                      </p:cBhvr>
                                      <p:tavLst>
                                        <p:tav tm="0">
                                          <p:val>
                                            <p:fltVal val="0"/>
                                          </p:val>
                                        </p:tav>
                                        <p:tav tm="100000">
                                          <p:val>
                                            <p:strVal val="#ppt_h"/>
                                          </p:val>
                                        </p:tav>
                                      </p:tavLst>
                                    </p:anim>
                                    <p:animEffect transition="in" filter="fade">
                                      <p:cBhvr>
                                        <p:cTn id="45" dur="500"/>
                                        <p:tgtEl>
                                          <p:spTgt spid="96"/>
                                        </p:tgtEl>
                                      </p:cBhvr>
                                    </p:animEffect>
                                  </p:childTnLst>
                                </p:cTn>
                              </p:par>
                            </p:childTnLst>
                          </p:cTn>
                        </p:par>
                        <p:par>
                          <p:cTn id="46" fill="hold">
                            <p:stCondLst>
                              <p:cond delay="5000"/>
                            </p:stCondLst>
                            <p:childTnLst>
                              <p:par>
                                <p:cTn id="47" presetID="22" presetClass="entr" presetSubtype="1" fill="hold" nodeType="afterEffect">
                                  <p:stCondLst>
                                    <p:cond delay="0"/>
                                  </p:stCondLst>
                                  <p:childTnLst>
                                    <p:set>
                                      <p:cBhvr>
                                        <p:cTn id="48" dur="1" fill="hold">
                                          <p:stCondLst>
                                            <p:cond delay="0"/>
                                          </p:stCondLst>
                                        </p:cTn>
                                        <p:tgtEl>
                                          <p:spTgt spid="95"/>
                                        </p:tgtEl>
                                        <p:attrNameLst>
                                          <p:attrName>style.visibility</p:attrName>
                                        </p:attrNameLst>
                                      </p:cBhvr>
                                      <p:to>
                                        <p:strVal val="visible"/>
                                      </p:to>
                                    </p:set>
                                    <p:animEffect transition="in" filter="wipe(up)">
                                      <p:cBhvr>
                                        <p:cTn id="49" dur="500"/>
                                        <p:tgtEl>
                                          <p:spTgt spid="95"/>
                                        </p:tgtEl>
                                      </p:cBhvr>
                                    </p:animEffect>
                                  </p:childTnLst>
                                </p:cTn>
                              </p:par>
                            </p:childTnLst>
                          </p:cTn>
                        </p:par>
                        <p:par>
                          <p:cTn id="50" fill="hold">
                            <p:stCondLst>
                              <p:cond delay="5500"/>
                            </p:stCondLst>
                            <p:childTnLst>
                              <p:par>
                                <p:cTn id="51" presetID="2" presetClass="entr" presetSubtype="2" fill="hold" grpId="0" nodeType="after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1+#ppt_w/2"/>
                                          </p:val>
                                        </p:tav>
                                        <p:tav tm="100000">
                                          <p:val>
                                            <p:strVal val="#ppt_x"/>
                                          </p:val>
                                        </p:tav>
                                      </p:tavLst>
                                    </p:anim>
                                    <p:anim calcmode="lin" valueType="num">
                                      <p:cBhvr additive="base">
                                        <p:cTn id="54" dur="500" fill="hold"/>
                                        <p:tgtEl>
                                          <p:spTgt spid="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5" grpId="0" animBg="1"/>
      <p:bldP spid="7" grpId="0" animBg="1"/>
      <p:bldP spid="8" grpId="0" animBg="1"/>
      <p:bldP spid="96" grpId="0"/>
      <p:bldP spid="9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FF29842-51B0-51F7-8619-1C24B378EA4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0076" y="194899"/>
            <a:ext cx="6190934" cy="6468199"/>
          </a:xfrm>
          <a:prstGeom prst="rect">
            <a:avLst/>
          </a:prstGeom>
          <a:noFill/>
          <a:ln>
            <a:noFill/>
          </a:ln>
        </p:spPr>
      </p:pic>
      <p:sp>
        <p:nvSpPr>
          <p:cNvPr id="5" name="文本框 4">
            <a:extLst>
              <a:ext uri="{FF2B5EF4-FFF2-40B4-BE49-F238E27FC236}">
                <a16:creationId xmlns:a16="http://schemas.microsoft.com/office/drawing/2014/main" id="{5824A4A6-AEC1-5D96-BB67-A127242E7982}"/>
              </a:ext>
            </a:extLst>
          </p:cNvPr>
          <p:cNvSpPr txBox="1"/>
          <p:nvPr/>
        </p:nvSpPr>
        <p:spPr>
          <a:xfrm>
            <a:off x="1429325" y="1828798"/>
            <a:ext cx="923330" cy="3200400"/>
          </a:xfrm>
          <a:prstGeom prst="rect">
            <a:avLst/>
          </a:prstGeom>
          <a:noFill/>
        </p:spPr>
        <p:txBody>
          <a:bodyPr vert="eaVert" wrap="square" rtlCol="0">
            <a:spAutoFit/>
          </a:bodyPr>
          <a:lstStyle/>
          <a:p>
            <a:r>
              <a:rPr lang="zh-CN" altLang="en-US" sz="4800" b="1" dirty="0">
                <a:solidFill>
                  <a:schemeClr val="accent2"/>
                </a:solidFill>
                <a:latin typeface="Arial"/>
                <a:ea typeface="汉仪大宋简"/>
                <a:sym typeface="Arial"/>
              </a:rPr>
              <a:t>类图展示</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29657" y="1822024"/>
            <a:ext cx="5425118" cy="3999656"/>
            <a:chOff x="5868357" y="1860124"/>
            <a:chExt cx="5425118" cy="3999656"/>
          </a:xfrm>
        </p:grpSpPr>
        <p:sp>
          <p:nvSpPr>
            <p:cNvPr id="36" name="文本框 35"/>
            <p:cNvSpPr txBox="1"/>
            <p:nvPr/>
          </p:nvSpPr>
          <p:spPr>
            <a:xfrm>
              <a:off x="6454136" y="2101862"/>
              <a:ext cx="4839339" cy="1398460"/>
            </a:xfrm>
            <a:prstGeom prst="rect">
              <a:avLst/>
            </a:prstGeom>
          </p:spPr>
          <p:txBody>
            <a:bodyPr wrap="square">
              <a:noAutofit/>
            </a:bodyPr>
            <a:lstStyle>
              <a:defPPr>
                <a:defRPr lang="zh-CN"/>
              </a:defPPr>
              <a:lvl1pPr>
                <a:lnSpc>
                  <a:spcPct val="120000"/>
                </a:lnSpc>
                <a:defRPr>
                  <a:solidFill>
                    <a:schemeClr val="tx1">
                      <a:lumMod val="85000"/>
                      <a:lumOff val="15000"/>
                    </a:schemeClr>
                  </a:solidFill>
                  <a:cs typeface="+mn-ea"/>
                </a:defRPr>
              </a:lvl1pPr>
            </a:lstStyle>
            <a:p>
              <a:pPr marL="342900" lvl="0" indent="-342900" algn="just">
                <a:spcBef>
                  <a:spcPts val="180"/>
                </a:spcBef>
                <a:buFont typeface="+mj-lt"/>
                <a:buAutoNum type="arabicPeriod"/>
              </a:pP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实现</a:t>
              </a:r>
              <a:r>
                <a:rPr lang="en-US"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app</a:t>
              </a: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页面的注册、登录</a:t>
              </a:r>
              <a:endParaRPr lang="zh-CN" altLang="zh-CN" sz="18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just">
                <a:spcBef>
                  <a:spcPts val="180"/>
                </a:spcBef>
                <a:buFont typeface="+mj-lt"/>
                <a:buAutoNum type="arabicPeriod"/>
              </a:pP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登录界面后可根据不同账号自动展示员工端和客户端</a:t>
              </a:r>
              <a:endParaRPr lang="zh-CN" altLang="zh-CN" sz="18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just">
                <a:spcBef>
                  <a:spcPts val="180"/>
                </a:spcBef>
                <a:buFont typeface="+mj-lt"/>
                <a:buAutoNum type="arabicPeriod"/>
              </a:pP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在员工端实现展示待回收的车辆信息</a:t>
              </a:r>
              <a:r>
                <a:rPr lang="en-US"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 </a:t>
              </a: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员工可以在搜索栏搜索车辆、点击车辆查看详细信息，添加车辆详细信息并通过审核以及编辑个人资料等功能</a:t>
              </a:r>
              <a:endParaRPr lang="zh-CN" altLang="zh-CN" sz="18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just">
                <a:spcBef>
                  <a:spcPts val="180"/>
                </a:spcBef>
                <a:buFont typeface="+mj-lt"/>
                <a:buAutoNum type="arabicPeriod"/>
              </a:pPr>
              <a:r>
                <a:rPr lang="zh-CN" altLang="zh-CN" sz="1800" kern="100" dirty="0">
                  <a:effectLst/>
                  <a:latin typeface="微软雅黑" panose="020B0503020204020204" pitchFamily="34" charset="-122"/>
                  <a:ea typeface="宋体" panose="02010600030101010101" pitchFamily="2" charset="-122"/>
                  <a:cs typeface="微软雅黑" panose="020B0503020204020204" pitchFamily="34" charset="-122"/>
                </a:rPr>
                <a:t>在管理端实现展示回收车辆信息、在搜索栏搜索车辆、点击车辆查看详细信息并能在详情页进行审核以及编辑个人资料等功能</a:t>
              </a:r>
              <a:endParaRPr lang="zh-CN" altLang="zh-CN" sz="1800" kern="1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 name="矩形 44"/>
            <p:cNvSpPr/>
            <p:nvPr/>
          </p:nvSpPr>
          <p:spPr>
            <a:xfrm>
              <a:off x="5868357" y="1860124"/>
              <a:ext cx="457200" cy="3999656"/>
            </a:xfrm>
            <a:prstGeom prst="rect">
              <a:avLst/>
            </a:prstGeom>
            <a:solidFill>
              <a:srgbClr val="1C3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72000"/>
                </a:lnSpc>
                <a:spcBef>
                  <a:spcPts val="1300"/>
                </a:spcBef>
                <a:spcAft>
                  <a:spcPts val="1300"/>
                </a:spcAft>
              </a:pPr>
              <a: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t>具体功能描述</a:t>
              </a:r>
            </a:p>
          </p:txBody>
        </p:sp>
      </p:gr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rcRect t="15328" b="15328"/>
          <a:stretch>
            <a:fillRect/>
          </a:stretch>
        </p:blipFill>
        <p:spPr>
          <a:xfrm>
            <a:off x="6840701" y="2323126"/>
            <a:ext cx="4443231" cy="3081101"/>
          </a:xfrm>
          <a:prstGeom prst="rect">
            <a:avLst/>
          </a:prstGeom>
        </p:spPr>
      </p:pic>
      <p:sp>
        <p:nvSpPr>
          <p:cNvPr id="3" name="Subtitle 2">
            <a:extLst>
              <a:ext uri="{FF2B5EF4-FFF2-40B4-BE49-F238E27FC236}">
                <a16:creationId xmlns:a16="http://schemas.microsoft.com/office/drawing/2014/main" id="{2CAD20DC-731A-81B5-9F17-334D6228C646}"/>
              </a:ext>
            </a:extLst>
          </p:cNvPr>
          <p:cNvSpPr txBox="1"/>
          <p:nvPr/>
        </p:nvSpPr>
        <p:spPr bwMode="auto">
          <a:xfrm>
            <a:off x="396240" y="386708"/>
            <a:ext cx="4612640" cy="105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20000"/>
              </a:lnSpc>
              <a:buNone/>
            </a:pPr>
            <a:r>
              <a:rPr lang="zh-CN" altLang="en-US" sz="5400" b="1" dirty="0">
                <a:solidFill>
                  <a:schemeClr val="accent2"/>
                </a:solidFill>
                <a:latin typeface="Arial"/>
                <a:ea typeface="汉仪大宋简"/>
                <a:cs typeface="+mn-ea"/>
                <a:sym typeface="Arial"/>
              </a:rPr>
              <a:t>功能设计说明</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strVal val="#ppt_w*0.70"/>
                                          </p:val>
                                        </p:tav>
                                        <p:tav tm="100000">
                                          <p:val>
                                            <p:strVal val="#ppt_w"/>
                                          </p:val>
                                        </p:tav>
                                      </p:tavLst>
                                    </p:anim>
                                    <p:anim calcmode="lin" valueType="num">
                                      <p:cBhvr>
                                        <p:cTn id="19" dur="1000" fill="hold"/>
                                        <p:tgtEl>
                                          <p:spTgt spid="3"/>
                                        </p:tgtEl>
                                        <p:attrNameLst>
                                          <p:attrName>ppt_h</p:attrName>
                                        </p:attrNameLst>
                                      </p:cBhvr>
                                      <p:tavLst>
                                        <p:tav tm="0">
                                          <p:val>
                                            <p:strVal val="#ppt_h"/>
                                          </p:val>
                                        </p:tav>
                                        <p:tav tm="100000">
                                          <p:val>
                                            <p:strVal val="#ppt_h"/>
                                          </p:val>
                                        </p:tav>
                                      </p:tavLst>
                                    </p:anim>
                                    <p:animEffect transition="in" filter="fade">
                                      <p:cBhvr>
                                        <p:cTn id="2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DFCAB862-19BF-6F6F-68A8-C2F4A723CDDB}"/>
              </a:ext>
            </a:extLst>
          </p:cNvPr>
          <p:cNvSpPr txBox="1"/>
          <p:nvPr/>
        </p:nvSpPr>
        <p:spPr bwMode="auto">
          <a:xfrm>
            <a:off x="396240" y="386708"/>
            <a:ext cx="4612640" cy="105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20000"/>
              </a:lnSpc>
              <a:buNone/>
            </a:pPr>
            <a:r>
              <a:rPr lang="zh-CN" altLang="en-US" sz="5400" b="1" dirty="0">
                <a:solidFill>
                  <a:schemeClr val="accent2"/>
                </a:solidFill>
                <a:latin typeface="Arial"/>
                <a:ea typeface="汉仪大宋简"/>
                <a:cs typeface="+mn-ea"/>
                <a:sym typeface="Arial"/>
              </a:rPr>
              <a:t>项目界面说明</a:t>
            </a:r>
          </a:p>
        </p:txBody>
      </p:sp>
      <p:pic>
        <p:nvPicPr>
          <p:cNvPr id="6" name="图片 5">
            <a:extLst>
              <a:ext uri="{FF2B5EF4-FFF2-40B4-BE49-F238E27FC236}">
                <a16:creationId xmlns:a16="http://schemas.microsoft.com/office/drawing/2014/main" id="{4B9796BD-9B43-F26C-BD53-EB539D3CAD97}"/>
              </a:ext>
            </a:extLst>
          </p:cNvPr>
          <p:cNvPicPr>
            <a:picLocks noChangeAspect="1"/>
          </p:cNvPicPr>
          <p:nvPr/>
        </p:nvPicPr>
        <p:blipFill rotWithShape="1">
          <a:blip r:embed="rId3"/>
          <a:srcRect t="943" r="52006"/>
          <a:stretch/>
        </p:blipFill>
        <p:spPr>
          <a:xfrm>
            <a:off x="1290320" y="1320800"/>
            <a:ext cx="3901440" cy="5285557"/>
          </a:xfrm>
          <a:prstGeom prst="rect">
            <a:avLst/>
          </a:prstGeom>
        </p:spPr>
      </p:pic>
      <p:sp>
        <p:nvSpPr>
          <p:cNvPr id="8" name="文本框 7">
            <a:extLst>
              <a:ext uri="{FF2B5EF4-FFF2-40B4-BE49-F238E27FC236}">
                <a16:creationId xmlns:a16="http://schemas.microsoft.com/office/drawing/2014/main" id="{827143F8-6F44-39FD-DCFD-5A33157FE274}"/>
              </a:ext>
            </a:extLst>
          </p:cNvPr>
          <p:cNvSpPr txBox="1"/>
          <p:nvPr/>
        </p:nvSpPr>
        <p:spPr>
          <a:xfrm>
            <a:off x="5364480" y="2255418"/>
            <a:ext cx="6096000" cy="3139321"/>
          </a:xfrm>
          <a:prstGeom prst="rect">
            <a:avLst/>
          </a:prstGeom>
          <a:noFill/>
        </p:spPr>
        <p:txBody>
          <a:bodyPr wrap="square">
            <a:spAutoFit/>
          </a:bodyPr>
          <a:lstStyle/>
          <a:p>
            <a:pPr algn="just">
              <a:tabLst>
                <a:tab pos="3188335" algn="l"/>
              </a:tabLst>
            </a:pPr>
            <a:r>
              <a:rPr lang="zh-CN" altLang="zh-CN" sz="1800" b="1" kern="100" dirty="0">
                <a:effectLst/>
                <a:latin typeface="Calibri" panose="020F0502020204030204" pitchFamily="34" charset="0"/>
                <a:ea typeface="宋体" panose="02010600030101010101" pitchFamily="2" charset="-122"/>
                <a:cs typeface="宋体" panose="02010600030101010101" pitchFamily="2" charset="-122"/>
              </a:rPr>
              <a:t>账号</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：由</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11</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位手机号组成</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密码</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6-15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位字母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数字组成，</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登录界面密码设为可现实与不可显示两种</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登录键</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：确认输入的账号与密码对应且无误时登录</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注册键</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：若暂未拥有账号则需要点击注册键跳转至另一个界面注册</a:t>
            </a:r>
          </a:p>
        </p:txBody>
      </p:sp>
      <p:sp>
        <p:nvSpPr>
          <p:cNvPr id="11" name="文本框 10">
            <a:extLst>
              <a:ext uri="{FF2B5EF4-FFF2-40B4-BE49-F238E27FC236}">
                <a16:creationId xmlns:a16="http://schemas.microsoft.com/office/drawing/2014/main" id="{E9B99442-4064-4A6B-0BB9-FA67AEB07F58}"/>
              </a:ext>
            </a:extLst>
          </p:cNvPr>
          <p:cNvSpPr txBox="1"/>
          <p:nvPr/>
        </p:nvSpPr>
        <p:spPr>
          <a:xfrm>
            <a:off x="5364480" y="1444393"/>
            <a:ext cx="4460240" cy="584775"/>
          </a:xfrm>
          <a:prstGeom prst="rect">
            <a:avLst/>
          </a:prstGeom>
          <a:noFill/>
        </p:spPr>
        <p:txBody>
          <a:bodyPr wrap="square" rtlCol="0">
            <a:spAutoFit/>
          </a:bodyPr>
          <a:lstStyle/>
          <a:p>
            <a:r>
              <a:rPr lang="en-US" altLang="zh-CN" sz="3200" b="1" dirty="0">
                <a:solidFill>
                  <a:schemeClr val="accent2"/>
                </a:solidFill>
                <a:latin typeface="Arial"/>
                <a:cs typeface="+mn-ea"/>
              </a:rPr>
              <a:t>1.</a:t>
            </a:r>
            <a:r>
              <a:rPr lang="zh-CN" altLang="en-US" sz="3200" b="1" dirty="0">
                <a:solidFill>
                  <a:schemeClr val="accent2"/>
                </a:solidFill>
                <a:latin typeface="Arial"/>
                <a:cs typeface="+mn-ea"/>
              </a:rPr>
              <a:t>初始化界面</a:t>
            </a:r>
          </a:p>
        </p:txBody>
      </p:sp>
    </p:spTree>
    <p:extLst>
      <p:ext uri="{BB962C8B-B14F-4D97-AF65-F5344CB8AC3E}">
        <p14:creationId xmlns:p14="http://schemas.microsoft.com/office/powerpoint/2010/main" val="153269149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ICON" val="#407154;#92403;"/>
</p:tagLst>
</file>

<file path=ppt/tags/tag2.xml><?xml version="1.0" encoding="utf-8"?>
<p:tagLst xmlns:a="http://schemas.openxmlformats.org/drawingml/2006/main" xmlns:r="http://schemas.openxmlformats.org/officeDocument/2006/relationships" xmlns:p="http://schemas.openxmlformats.org/presentationml/2006/main">
  <p:tag name="ISLIDE.DIAGRAM" val="#392762;"/>
</p:tagLst>
</file>

<file path=ppt/theme/theme1.xml><?xml version="1.0" encoding="utf-8"?>
<a:theme xmlns:a="http://schemas.openxmlformats.org/drawingml/2006/main" name="第一PPT，www.1ppt.com">
  <a:themeElements>
    <a:clrScheme name="自定义 14">
      <a:dk1>
        <a:sysClr val="windowText" lastClr="000000"/>
      </a:dk1>
      <a:lt1>
        <a:sysClr val="window" lastClr="FFFFFF"/>
      </a:lt1>
      <a:dk2>
        <a:srgbClr val="44546A"/>
      </a:dk2>
      <a:lt2>
        <a:srgbClr val="E7E6E6"/>
      </a:lt2>
      <a:accent1>
        <a:srgbClr val="1C3C9F"/>
      </a:accent1>
      <a:accent2>
        <a:srgbClr val="1C3C9F"/>
      </a:accent2>
      <a:accent3>
        <a:srgbClr val="A5A5A5"/>
      </a:accent3>
      <a:accent4>
        <a:srgbClr val="FFC000"/>
      </a:accent4>
      <a:accent5>
        <a:srgbClr val="5B9BD5"/>
      </a:accent5>
      <a:accent6>
        <a:srgbClr val="70AD47"/>
      </a:accent6>
      <a:hlink>
        <a:srgbClr val="0563C1"/>
      </a:hlink>
      <a:folHlink>
        <a:srgbClr val="954F72"/>
      </a:folHlink>
    </a:clrScheme>
    <a:fontScheme name="ri24cz4m">
      <a:majorFont>
        <a:latin typeface="思源黑体 CN"/>
        <a:ea typeface="思源黑体 CN"/>
        <a:cs typeface=""/>
      </a:majorFont>
      <a:minorFont>
        <a:latin typeface="思源黑体 CN"/>
        <a:ea typeface="思源黑体 C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1173</Words>
  <Application>Microsoft Office PowerPoint</Application>
  <PresentationFormat>宽屏</PresentationFormat>
  <Paragraphs>125</Paragraphs>
  <Slides>20</Slides>
  <Notes>11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20</vt:i4>
      </vt:variant>
    </vt:vector>
  </HeadingPairs>
  <TitlesOfParts>
    <vt:vector size="29" baseType="lpstr">
      <vt:lpstr>等线</vt:lpstr>
      <vt:lpstr>思源黑体 CN</vt:lpstr>
      <vt:lpstr>宋体</vt:lpstr>
      <vt:lpstr>微软雅黑</vt:lpstr>
      <vt:lpstr>Arial</vt:lpstr>
      <vt:lpstr>Calibri</vt:lpstr>
      <vt:lpstr>第一PPT，www.1ppt.com</vt:lpstr>
      <vt:lpstr>自定义设计方案</vt:lpstr>
      <vt:lpstr>Worksheet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商务汇报</dc:title>
  <dc:creator>第一PPT</dc:creator>
  <cp:keywords>www.1ppt.com</cp:keywords>
  <dc:description>www.1ppt.com</dc:description>
  <cp:lastModifiedBy>景辉 颜</cp:lastModifiedBy>
  <cp:revision>23</cp:revision>
  <dcterms:created xsi:type="dcterms:W3CDTF">2021-06-06T22:35:00Z</dcterms:created>
  <dcterms:modified xsi:type="dcterms:W3CDTF">2023-10-19T12:39:53Z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F0CCEE1F1AF44AAA83C40EDE5AD291B5_12</vt:lpwstr>
  </property>
  <property fmtid="{D5CDD505-2E9C-101B-9397-08002B2CF9AE}" pid="3" name="KSOProductBuildVer">
    <vt:lpwstr>2052-12.1.0.15120</vt:lpwstr>
  </property>
</Properties>
</file>