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3"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96" d="100"/>
          <a:sy n="96" d="100"/>
        </p:scale>
        <p:origin x="1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C29CE-6F79-3084-F28E-32B6792BBC1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2389A6-5E46-AC49-D02B-F8D6BB6C44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5BCF46-D026-E421-591E-5070C02838F5}"/>
              </a:ext>
            </a:extLst>
          </p:cNvPr>
          <p:cNvSpPr>
            <a:spLocks noGrp="1"/>
          </p:cNvSpPr>
          <p:nvPr>
            <p:ph type="dt" sz="half" idx="10"/>
          </p:nvPr>
        </p:nvSpPr>
        <p:spPr/>
        <p:txBody>
          <a:bodyPr/>
          <a:lstStyle/>
          <a:p>
            <a:fld id="{27C0C917-F84F-462F-A4D2-F6DB3ABF886F}" type="datetimeFigureOut">
              <a:rPr lang="en-US" smtClean="0"/>
              <a:t>3/23/2025</a:t>
            </a:fld>
            <a:endParaRPr lang="en-US"/>
          </a:p>
        </p:txBody>
      </p:sp>
      <p:sp>
        <p:nvSpPr>
          <p:cNvPr id="5" name="Footer Placeholder 4">
            <a:extLst>
              <a:ext uri="{FF2B5EF4-FFF2-40B4-BE49-F238E27FC236}">
                <a16:creationId xmlns:a16="http://schemas.microsoft.com/office/drawing/2014/main" id="{ED3A4FB6-F1B1-F65E-6BD0-DF11A56DF0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AB889F-AEA7-2DDA-4FEC-24D6FA8F58B0}"/>
              </a:ext>
            </a:extLst>
          </p:cNvPr>
          <p:cNvSpPr>
            <a:spLocks noGrp="1"/>
          </p:cNvSpPr>
          <p:nvPr>
            <p:ph type="sldNum" sz="quarter" idx="12"/>
          </p:nvPr>
        </p:nvSpPr>
        <p:spPr/>
        <p:txBody>
          <a:bodyPr/>
          <a:lstStyle/>
          <a:p>
            <a:fld id="{B9A8A185-6B37-4EA4-BB2A-7EEEBDA937B0}" type="slidenum">
              <a:rPr lang="en-US" smtClean="0"/>
              <a:t>‹#›</a:t>
            </a:fld>
            <a:endParaRPr lang="en-US"/>
          </a:p>
        </p:txBody>
      </p:sp>
    </p:spTree>
    <p:extLst>
      <p:ext uri="{BB962C8B-B14F-4D97-AF65-F5344CB8AC3E}">
        <p14:creationId xmlns:p14="http://schemas.microsoft.com/office/powerpoint/2010/main" val="4165260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90F86-E1CA-A7FF-FD62-404D4C0DCB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069A85-0946-35AD-6B39-B800B3CC8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88AD92-5CEF-40B7-70D4-7E32BF0D90CB}"/>
              </a:ext>
            </a:extLst>
          </p:cNvPr>
          <p:cNvSpPr>
            <a:spLocks noGrp="1"/>
          </p:cNvSpPr>
          <p:nvPr>
            <p:ph type="dt" sz="half" idx="10"/>
          </p:nvPr>
        </p:nvSpPr>
        <p:spPr/>
        <p:txBody>
          <a:bodyPr/>
          <a:lstStyle/>
          <a:p>
            <a:fld id="{27C0C917-F84F-462F-A4D2-F6DB3ABF886F}" type="datetimeFigureOut">
              <a:rPr lang="en-US" smtClean="0"/>
              <a:t>3/23/2025</a:t>
            </a:fld>
            <a:endParaRPr lang="en-US"/>
          </a:p>
        </p:txBody>
      </p:sp>
      <p:sp>
        <p:nvSpPr>
          <p:cNvPr id="5" name="Footer Placeholder 4">
            <a:extLst>
              <a:ext uri="{FF2B5EF4-FFF2-40B4-BE49-F238E27FC236}">
                <a16:creationId xmlns:a16="http://schemas.microsoft.com/office/drawing/2014/main" id="{52483A58-EA7B-0DA6-4D0D-29706586B8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E2F382-79C2-9403-E9FF-54BCBEBA4AC2}"/>
              </a:ext>
            </a:extLst>
          </p:cNvPr>
          <p:cNvSpPr>
            <a:spLocks noGrp="1"/>
          </p:cNvSpPr>
          <p:nvPr>
            <p:ph type="sldNum" sz="quarter" idx="12"/>
          </p:nvPr>
        </p:nvSpPr>
        <p:spPr/>
        <p:txBody>
          <a:bodyPr/>
          <a:lstStyle/>
          <a:p>
            <a:fld id="{B9A8A185-6B37-4EA4-BB2A-7EEEBDA937B0}" type="slidenum">
              <a:rPr lang="en-US" smtClean="0"/>
              <a:t>‹#›</a:t>
            </a:fld>
            <a:endParaRPr lang="en-US"/>
          </a:p>
        </p:txBody>
      </p:sp>
    </p:spTree>
    <p:extLst>
      <p:ext uri="{BB962C8B-B14F-4D97-AF65-F5344CB8AC3E}">
        <p14:creationId xmlns:p14="http://schemas.microsoft.com/office/powerpoint/2010/main" val="1499819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D5454CC-E974-5C5D-2131-1F23B7F016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A682DD-DC14-5B0A-C739-820FF7DF8A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486BDA-34D8-9CD8-C8FA-748301165900}"/>
              </a:ext>
            </a:extLst>
          </p:cNvPr>
          <p:cNvSpPr>
            <a:spLocks noGrp="1"/>
          </p:cNvSpPr>
          <p:nvPr>
            <p:ph type="dt" sz="half" idx="10"/>
          </p:nvPr>
        </p:nvSpPr>
        <p:spPr/>
        <p:txBody>
          <a:bodyPr/>
          <a:lstStyle/>
          <a:p>
            <a:fld id="{27C0C917-F84F-462F-A4D2-F6DB3ABF886F}" type="datetimeFigureOut">
              <a:rPr lang="en-US" smtClean="0"/>
              <a:t>3/23/2025</a:t>
            </a:fld>
            <a:endParaRPr lang="en-US"/>
          </a:p>
        </p:txBody>
      </p:sp>
      <p:sp>
        <p:nvSpPr>
          <p:cNvPr id="5" name="Footer Placeholder 4">
            <a:extLst>
              <a:ext uri="{FF2B5EF4-FFF2-40B4-BE49-F238E27FC236}">
                <a16:creationId xmlns:a16="http://schemas.microsoft.com/office/drawing/2014/main" id="{5D18F78B-DED5-51C3-18B9-B89A012E5C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4159CE-8A34-4D13-514D-93EA805BAC6B}"/>
              </a:ext>
            </a:extLst>
          </p:cNvPr>
          <p:cNvSpPr>
            <a:spLocks noGrp="1"/>
          </p:cNvSpPr>
          <p:nvPr>
            <p:ph type="sldNum" sz="quarter" idx="12"/>
          </p:nvPr>
        </p:nvSpPr>
        <p:spPr/>
        <p:txBody>
          <a:bodyPr/>
          <a:lstStyle/>
          <a:p>
            <a:fld id="{B9A8A185-6B37-4EA4-BB2A-7EEEBDA937B0}" type="slidenum">
              <a:rPr lang="en-US" smtClean="0"/>
              <a:t>‹#›</a:t>
            </a:fld>
            <a:endParaRPr lang="en-US"/>
          </a:p>
        </p:txBody>
      </p:sp>
    </p:spTree>
    <p:extLst>
      <p:ext uri="{BB962C8B-B14F-4D97-AF65-F5344CB8AC3E}">
        <p14:creationId xmlns:p14="http://schemas.microsoft.com/office/powerpoint/2010/main" val="1495442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E3053-D2F6-2DAC-7778-46851E5B40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9DAF8F-B299-79A5-B26B-3A3F5076E0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B17BA7-BBE1-B909-039B-330BD2F47E2D}"/>
              </a:ext>
            </a:extLst>
          </p:cNvPr>
          <p:cNvSpPr>
            <a:spLocks noGrp="1"/>
          </p:cNvSpPr>
          <p:nvPr>
            <p:ph type="dt" sz="half" idx="10"/>
          </p:nvPr>
        </p:nvSpPr>
        <p:spPr/>
        <p:txBody>
          <a:bodyPr/>
          <a:lstStyle/>
          <a:p>
            <a:fld id="{27C0C917-F84F-462F-A4D2-F6DB3ABF886F}" type="datetimeFigureOut">
              <a:rPr lang="en-US" smtClean="0"/>
              <a:t>3/23/2025</a:t>
            </a:fld>
            <a:endParaRPr lang="en-US"/>
          </a:p>
        </p:txBody>
      </p:sp>
      <p:sp>
        <p:nvSpPr>
          <p:cNvPr id="5" name="Footer Placeholder 4">
            <a:extLst>
              <a:ext uri="{FF2B5EF4-FFF2-40B4-BE49-F238E27FC236}">
                <a16:creationId xmlns:a16="http://schemas.microsoft.com/office/drawing/2014/main" id="{9EACAFD3-73E6-BAD2-8108-9C0B1245B1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59FC47-C641-E6A9-B38A-7014289BF3F9}"/>
              </a:ext>
            </a:extLst>
          </p:cNvPr>
          <p:cNvSpPr>
            <a:spLocks noGrp="1"/>
          </p:cNvSpPr>
          <p:nvPr>
            <p:ph type="sldNum" sz="quarter" idx="12"/>
          </p:nvPr>
        </p:nvSpPr>
        <p:spPr/>
        <p:txBody>
          <a:bodyPr/>
          <a:lstStyle/>
          <a:p>
            <a:fld id="{B9A8A185-6B37-4EA4-BB2A-7EEEBDA937B0}" type="slidenum">
              <a:rPr lang="en-US" smtClean="0"/>
              <a:t>‹#›</a:t>
            </a:fld>
            <a:endParaRPr lang="en-US"/>
          </a:p>
        </p:txBody>
      </p:sp>
    </p:spTree>
    <p:extLst>
      <p:ext uri="{BB962C8B-B14F-4D97-AF65-F5344CB8AC3E}">
        <p14:creationId xmlns:p14="http://schemas.microsoft.com/office/powerpoint/2010/main" val="3554688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BB89E-61BF-020F-DE76-D89CE26850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E9494C-0C8D-78C8-4B3C-F59109C697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76BBF32-2928-8669-1F98-118BE1DD41DD}"/>
              </a:ext>
            </a:extLst>
          </p:cNvPr>
          <p:cNvSpPr>
            <a:spLocks noGrp="1"/>
          </p:cNvSpPr>
          <p:nvPr>
            <p:ph type="dt" sz="half" idx="10"/>
          </p:nvPr>
        </p:nvSpPr>
        <p:spPr/>
        <p:txBody>
          <a:bodyPr/>
          <a:lstStyle/>
          <a:p>
            <a:fld id="{27C0C917-F84F-462F-A4D2-F6DB3ABF886F}" type="datetimeFigureOut">
              <a:rPr lang="en-US" smtClean="0"/>
              <a:t>3/23/2025</a:t>
            </a:fld>
            <a:endParaRPr lang="en-US"/>
          </a:p>
        </p:txBody>
      </p:sp>
      <p:sp>
        <p:nvSpPr>
          <p:cNvPr id="5" name="Footer Placeholder 4">
            <a:extLst>
              <a:ext uri="{FF2B5EF4-FFF2-40B4-BE49-F238E27FC236}">
                <a16:creationId xmlns:a16="http://schemas.microsoft.com/office/drawing/2014/main" id="{D2C8F628-C9B1-D1D9-1184-49476624CD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6F2884-F73C-F652-2E44-CF9AD1233216}"/>
              </a:ext>
            </a:extLst>
          </p:cNvPr>
          <p:cNvSpPr>
            <a:spLocks noGrp="1"/>
          </p:cNvSpPr>
          <p:nvPr>
            <p:ph type="sldNum" sz="quarter" idx="12"/>
          </p:nvPr>
        </p:nvSpPr>
        <p:spPr/>
        <p:txBody>
          <a:bodyPr/>
          <a:lstStyle/>
          <a:p>
            <a:fld id="{B9A8A185-6B37-4EA4-BB2A-7EEEBDA937B0}" type="slidenum">
              <a:rPr lang="en-US" smtClean="0"/>
              <a:t>‹#›</a:t>
            </a:fld>
            <a:endParaRPr lang="en-US"/>
          </a:p>
        </p:txBody>
      </p:sp>
    </p:spTree>
    <p:extLst>
      <p:ext uri="{BB962C8B-B14F-4D97-AF65-F5344CB8AC3E}">
        <p14:creationId xmlns:p14="http://schemas.microsoft.com/office/powerpoint/2010/main" val="248709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139F1-59F8-ACE4-78C1-2502D7CFD1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CE3D96-5625-9086-F598-50EE39B5E9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810DFB-DFDE-01DD-5B08-14E6442864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65367E-0D83-7B70-2BAF-3C8FE114FBD0}"/>
              </a:ext>
            </a:extLst>
          </p:cNvPr>
          <p:cNvSpPr>
            <a:spLocks noGrp="1"/>
          </p:cNvSpPr>
          <p:nvPr>
            <p:ph type="dt" sz="half" idx="10"/>
          </p:nvPr>
        </p:nvSpPr>
        <p:spPr/>
        <p:txBody>
          <a:bodyPr/>
          <a:lstStyle/>
          <a:p>
            <a:fld id="{27C0C917-F84F-462F-A4D2-F6DB3ABF886F}" type="datetimeFigureOut">
              <a:rPr lang="en-US" smtClean="0"/>
              <a:t>3/23/2025</a:t>
            </a:fld>
            <a:endParaRPr lang="en-US"/>
          </a:p>
        </p:txBody>
      </p:sp>
      <p:sp>
        <p:nvSpPr>
          <p:cNvPr id="6" name="Footer Placeholder 5">
            <a:extLst>
              <a:ext uri="{FF2B5EF4-FFF2-40B4-BE49-F238E27FC236}">
                <a16:creationId xmlns:a16="http://schemas.microsoft.com/office/drawing/2014/main" id="{41E82449-BF6A-D80A-767C-AA9C694BD0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4E816D-5FE3-D696-41F0-CF56085B44BD}"/>
              </a:ext>
            </a:extLst>
          </p:cNvPr>
          <p:cNvSpPr>
            <a:spLocks noGrp="1"/>
          </p:cNvSpPr>
          <p:nvPr>
            <p:ph type="sldNum" sz="quarter" idx="12"/>
          </p:nvPr>
        </p:nvSpPr>
        <p:spPr/>
        <p:txBody>
          <a:bodyPr/>
          <a:lstStyle/>
          <a:p>
            <a:fld id="{B9A8A185-6B37-4EA4-BB2A-7EEEBDA937B0}" type="slidenum">
              <a:rPr lang="en-US" smtClean="0"/>
              <a:t>‹#›</a:t>
            </a:fld>
            <a:endParaRPr lang="en-US"/>
          </a:p>
        </p:txBody>
      </p:sp>
    </p:spTree>
    <p:extLst>
      <p:ext uri="{BB962C8B-B14F-4D97-AF65-F5344CB8AC3E}">
        <p14:creationId xmlns:p14="http://schemas.microsoft.com/office/powerpoint/2010/main" val="39455844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6E91-FF2C-25E4-E5BA-D8524B91F5B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B9DF03A-24EB-5666-50F4-91FE3FFEE1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1A43FB-9144-242C-268C-22E08971ACB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5F48DD-59F9-49F3-0B68-58B84E88C6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F7515A-1C6D-EBF8-22C7-CD60155F6C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3B337B-B1DE-8ED5-B9A9-BB665D362344}"/>
              </a:ext>
            </a:extLst>
          </p:cNvPr>
          <p:cNvSpPr>
            <a:spLocks noGrp="1"/>
          </p:cNvSpPr>
          <p:nvPr>
            <p:ph type="dt" sz="half" idx="10"/>
          </p:nvPr>
        </p:nvSpPr>
        <p:spPr/>
        <p:txBody>
          <a:bodyPr/>
          <a:lstStyle/>
          <a:p>
            <a:fld id="{27C0C917-F84F-462F-A4D2-F6DB3ABF886F}" type="datetimeFigureOut">
              <a:rPr lang="en-US" smtClean="0"/>
              <a:t>3/23/2025</a:t>
            </a:fld>
            <a:endParaRPr lang="en-US"/>
          </a:p>
        </p:txBody>
      </p:sp>
      <p:sp>
        <p:nvSpPr>
          <p:cNvPr id="8" name="Footer Placeholder 7">
            <a:extLst>
              <a:ext uri="{FF2B5EF4-FFF2-40B4-BE49-F238E27FC236}">
                <a16:creationId xmlns:a16="http://schemas.microsoft.com/office/drawing/2014/main" id="{DBCE5640-F251-D20C-0F0A-CDB32BCE71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29A2F5-E473-9A1B-3670-1D0004D55D47}"/>
              </a:ext>
            </a:extLst>
          </p:cNvPr>
          <p:cNvSpPr>
            <a:spLocks noGrp="1"/>
          </p:cNvSpPr>
          <p:nvPr>
            <p:ph type="sldNum" sz="quarter" idx="12"/>
          </p:nvPr>
        </p:nvSpPr>
        <p:spPr/>
        <p:txBody>
          <a:bodyPr/>
          <a:lstStyle/>
          <a:p>
            <a:fld id="{B9A8A185-6B37-4EA4-BB2A-7EEEBDA937B0}" type="slidenum">
              <a:rPr lang="en-US" smtClean="0"/>
              <a:t>‹#›</a:t>
            </a:fld>
            <a:endParaRPr lang="en-US"/>
          </a:p>
        </p:txBody>
      </p:sp>
    </p:spTree>
    <p:extLst>
      <p:ext uri="{BB962C8B-B14F-4D97-AF65-F5344CB8AC3E}">
        <p14:creationId xmlns:p14="http://schemas.microsoft.com/office/powerpoint/2010/main" val="56524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4DD23-D5F4-76AB-CA59-9E305A207A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EDF4152-AB83-16F3-E4C3-41C30961E0E2}"/>
              </a:ext>
            </a:extLst>
          </p:cNvPr>
          <p:cNvSpPr>
            <a:spLocks noGrp="1"/>
          </p:cNvSpPr>
          <p:nvPr>
            <p:ph type="dt" sz="half" idx="10"/>
          </p:nvPr>
        </p:nvSpPr>
        <p:spPr/>
        <p:txBody>
          <a:bodyPr/>
          <a:lstStyle/>
          <a:p>
            <a:fld id="{27C0C917-F84F-462F-A4D2-F6DB3ABF886F}" type="datetimeFigureOut">
              <a:rPr lang="en-US" smtClean="0"/>
              <a:t>3/23/2025</a:t>
            </a:fld>
            <a:endParaRPr lang="en-US"/>
          </a:p>
        </p:txBody>
      </p:sp>
      <p:sp>
        <p:nvSpPr>
          <p:cNvPr id="4" name="Footer Placeholder 3">
            <a:extLst>
              <a:ext uri="{FF2B5EF4-FFF2-40B4-BE49-F238E27FC236}">
                <a16:creationId xmlns:a16="http://schemas.microsoft.com/office/drawing/2014/main" id="{DAC51B8E-4433-38C0-D234-C18041D182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A6AA123-22CF-94B0-D231-8E38CB9B49A0}"/>
              </a:ext>
            </a:extLst>
          </p:cNvPr>
          <p:cNvSpPr>
            <a:spLocks noGrp="1"/>
          </p:cNvSpPr>
          <p:nvPr>
            <p:ph type="sldNum" sz="quarter" idx="12"/>
          </p:nvPr>
        </p:nvSpPr>
        <p:spPr/>
        <p:txBody>
          <a:bodyPr/>
          <a:lstStyle/>
          <a:p>
            <a:fld id="{B9A8A185-6B37-4EA4-BB2A-7EEEBDA937B0}" type="slidenum">
              <a:rPr lang="en-US" smtClean="0"/>
              <a:t>‹#›</a:t>
            </a:fld>
            <a:endParaRPr lang="en-US"/>
          </a:p>
        </p:txBody>
      </p:sp>
    </p:spTree>
    <p:extLst>
      <p:ext uri="{BB962C8B-B14F-4D97-AF65-F5344CB8AC3E}">
        <p14:creationId xmlns:p14="http://schemas.microsoft.com/office/powerpoint/2010/main" val="3374643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999EB4-4A30-2ACB-1FD3-86B513A9BD06}"/>
              </a:ext>
            </a:extLst>
          </p:cNvPr>
          <p:cNvSpPr>
            <a:spLocks noGrp="1"/>
          </p:cNvSpPr>
          <p:nvPr>
            <p:ph type="dt" sz="half" idx="10"/>
          </p:nvPr>
        </p:nvSpPr>
        <p:spPr/>
        <p:txBody>
          <a:bodyPr/>
          <a:lstStyle/>
          <a:p>
            <a:fld id="{27C0C917-F84F-462F-A4D2-F6DB3ABF886F}" type="datetimeFigureOut">
              <a:rPr lang="en-US" smtClean="0"/>
              <a:t>3/23/2025</a:t>
            </a:fld>
            <a:endParaRPr lang="en-US"/>
          </a:p>
        </p:txBody>
      </p:sp>
      <p:sp>
        <p:nvSpPr>
          <p:cNvPr id="3" name="Footer Placeholder 2">
            <a:extLst>
              <a:ext uri="{FF2B5EF4-FFF2-40B4-BE49-F238E27FC236}">
                <a16:creationId xmlns:a16="http://schemas.microsoft.com/office/drawing/2014/main" id="{A71615EF-5299-C69D-0263-58BA8FBD378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270EB7A-8292-682C-D31E-B14274F398C7}"/>
              </a:ext>
            </a:extLst>
          </p:cNvPr>
          <p:cNvSpPr>
            <a:spLocks noGrp="1"/>
          </p:cNvSpPr>
          <p:nvPr>
            <p:ph type="sldNum" sz="quarter" idx="12"/>
          </p:nvPr>
        </p:nvSpPr>
        <p:spPr/>
        <p:txBody>
          <a:bodyPr/>
          <a:lstStyle/>
          <a:p>
            <a:fld id="{B9A8A185-6B37-4EA4-BB2A-7EEEBDA937B0}" type="slidenum">
              <a:rPr lang="en-US" smtClean="0"/>
              <a:t>‹#›</a:t>
            </a:fld>
            <a:endParaRPr lang="en-US"/>
          </a:p>
        </p:txBody>
      </p:sp>
    </p:spTree>
    <p:extLst>
      <p:ext uri="{BB962C8B-B14F-4D97-AF65-F5344CB8AC3E}">
        <p14:creationId xmlns:p14="http://schemas.microsoft.com/office/powerpoint/2010/main" val="212924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67D15-1C4B-AA60-C340-3BB32302D8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5D1D32-087D-EC10-51ED-13D0045EBD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1C9207-461B-11C0-1A5E-B80B5A1F5C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124D3A-4CE6-90C1-350E-A5D079114A4D}"/>
              </a:ext>
            </a:extLst>
          </p:cNvPr>
          <p:cNvSpPr>
            <a:spLocks noGrp="1"/>
          </p:cNvSpPr>
          <p:nvPr>
            <p:ph type="dt" sz="half" idx="10"/>
          </p:nvPr>
        </p:nvSpPr>
        <p:spPr/>
        <p:txBody>
          <a:bodyPr/>
          <a:lstStyle/>
          <a:p>
            <a:fld id="{27C0C917-F84F-462F-A4D2-F6DB3ABF886F}" type="datetimeFigureOut">
              <a:rPr lang="en-US" smtClean="0"/>
              <a:t>3/23/2025</a:t>
            </a:fld>
            <a:endParaRPr lang="en-US"/>
          </a:p>
        </p:txBody>
      </p:sp>
      <p:sp>
        <p:nvSpPr>
          <p:cNvPr id="6" name="Footer Placeholder 5">
            <a:extLst>
              <a:ext uri="{FF2B5EF4-FFF2-40B4-BE49-F238E27FC236}">
                <a16:creationId xmlns:a16="http://schemas.microsoft.com/office/drawing/2014/main" id="{5159BF5C-A256-9D94-9D71-48A731953A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65FD81-144D-7AD1-1F8D-8D057CE30C59}"/>
              </a:ext>
            </a:extLst>
          </p:cNvPr>
          <p:cNvSpPr>
            <a:spLocks noGrp="1"/>
          </p:cNvSpPr>
          <p:nvPr>
            <p:ph type="sldNum" sz="quarter" idx="12"/>
          </p:nvPr>
        </p:nvSpPr>
        <p:spPr/>
        <p:txBody>
          <a:bodyPr/>
          <a:lstStyle/>
          <a:p>
            <a:fld id="{B9A8A185-6B37-4EA4-BB2A-7EEEBDA937B0}" type="slidenum">
              <a:rPr lang="en-US" smtClean="0"/>
              <a:t>‹#›</a:t>
            </a:fld>
            <a:endParaRPr lang="en-US"/>
          </a:p>
        </p:txBody>
      </p:sp>
    </p:spTree>
    <p:extLst>
      <p:ext uri="{BB962C8B-B14F-4D97-AF65-F5344CB8AC3E}">
        <p14:creationId xmlns:p14="http://schemas.microsoft.com/office/powerpoint/2010/main" val="2409390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BB602-0ADC-D8F4-9AE5-0D3344C199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7196E07-434D-3CC2-9AB3-06874781C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906E7FA-1D1F-A601-6E39-7AA440E3F6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0EBD14-FD5F-2A3B-1545-20E353C7E2C1}"/>
              </a:ext>
            </a:extLst>
          </p:cNvPr>
          <p:cNvSpPr>
            <a:spLocks noGrp="1"/>
          </p:cNvSpPr>
          <p:nvPr>
            <p:ph type="dt" sz="half" idx="10"/>
          </p:nvPr>
        </p:nvSpPr>
        <p:spPr/>
        <p:txBody>
          <a:bodyPr/>
          <a:lstStyle/>
          <a:p>
            <a:fld id="{27C0C917-F84F-462F-A4D2-F6DB3ABF886F}" type="datetimeFigureOut">
              <a:rPr lang="en-US" smtClean="0"/>
              <a:t>3/23/2025</a:t>
            </a:fld>
            <a:endParaRPr lang="en-US"/>
          </a:p>
        </p:txBody>
      </p:sp>
      <p:sp>
        <p:nvSpPr>
          <p:cNvPr id="6" name="Footer Placeholder 5">
            <a:extLst>
              <a:ext uri="{FF2B5EF4-FFF2-40B4-BE49-F238E27FC236}">
                <a16:creationId xmlns:a16="http://schemas.microsoft.com/office/drawing/2014/main" id="{ADABA5EE-0215-9352-E4FC-B056EBF027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FD6167-B883-7C5E-4D91-7BFF919CFFA5}"/>
              </a:ext>
            </a:extLst>
          </p:cNvPr>
          <p:cNvSpPr>
            <a:spLocks noGrp="1"/>
          </p:cNvSpPr>
          <p:nvPr>
            <p:ph type="sldNum" sz="quarter" idx="12"/>
          </p:nvPr>
        </p:nvSpPr>
        <p:spPr/>
        <p:txBody>
          <a:bodyPr/>
          <a:lstStyle/>
          <a:p>
            <a:fld id="{B9A8A185-6B37-4EA4-BB2A-7EEEBDA937B0}" type="slidenum">
              <a:rPr lang="en-US" smtClean="0"/>
              <a:t>‹#›</a:t>
            </a:fld>
            <a:endParaRPr lang="en-US"/>
          </a:p>
        </p:txBody>
      </p:sp>
    </p:spTree>
    <p:extLst>
      <p:ext uri="{BB962C8B-B14F-4D97-AF65-F5344CB8AC3E}">
        <p14:creationId xmlns:p14="http://schemas.microsoft.com/office/powerpoint/2010/main" val="4057314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D2B670-20E2-B97E-7EF7-AA00A299B5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748C948-2D4B-57F4-E7A3-1D9394EB96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D352F7-EF2E-A7D7-E61F-0D7738AE8B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7C0C917-F84F-462F-A4D2-F6DB3ABF886F}" type="datetimeFigureOut">
              <a:rPr lang="en-US" smtClean="0"/>
              <a:t>3/23/2025</a:t>
            </a:fld>
            <a:endParaRPr lang="en-US"/>
          </a:p>
        </p:txBody>
      </p:sp>
      <p:sp>
        <p:nvSpPr>
          <p:cNvPr id="5" name="Footer Placeholder 4">
            <a:extLst>
              <a:ext uri="{FF2B5EF4-FFF2-40B4-BE49-F238E27FC236}">
                <a16:creationId xmlns:a16="http://schemas.microsoft.com/office/drawing/2014/main" id="{E7843609-F394-8351-F8A6-21F95A257D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CBCAFF-7344-5256-31C9-E30AB9C56F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A8A185-6B37-4EA4-BB2A-7EEEBDA937B0}" type="slidenum">
              <a:rPr lang="en-US" smtClean="0"/>
              <a:t>‹#›</a:t>
            </a:fld>
            <a:endParaRPr lang="en-US"/>
          </a:p>
        </p:txBody>
      </p:sp>
    </p:spTree>
    <p:extLst>
      <p:ext uri="{BB962C8B-B14F-4D97-AF65-F5344CB8AC3E}">
        <p14:creationId xmlns:p14="http://schemas.microsoft.com/office/powerpoint/2010/main" val="25317227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0D5EC-F6D0-17C9-D8EF-A8C51C10BFCC}"/>
              </a:ext>
            </a:extLst>
          </p:cNvPr>
          <p:cNvSpPr>
            <a:spLocks noGrp="1"/>
          </p:cNvSpPr>
          <p:nvPr>
            <p:ph type="ctrTitle"/>
          </p:nvPr>
        </p:nvSpPr>
        <p:spPr/>
        <p:txBody>
          <a:bodyPr/>
          <a:lstStyle/>
          <a:p>
            <a:r>
              <a:rPr lang="en-US" dirty="0"/>
              <a:t>Canteen Management System</a:t>
            </a:r>
          </a:p>
        </p:txBody>
      </p:sp>
      <p:sp>
        <p:nvSpPr>
          <p:cNvPr id="3" name="Subtitle 2">
            <a:extLst>
              <a:ext uri="{FF2B5EF4-FFF2-40B4-BE49-F238E27FC236}">
                <a16:creationId xmlns:a16="http://schemas.microsoft.com/office/drawing/2014/main" id="{D89C228B-D711-8D18-B49A-9A6D8B33CA08}"/>
              </a:ext>
            </a:extLst>
          </p:cNvPr>
          <p:cNvSpPr>
            <a:spLocks noGrp="1"/>
          </p:cNvSpPr>
          <p:nvPr>
            <p:ph type="subTitle" idx="1"/>
          </p:nvPr>
        </p:nvSpPr>
        <p:spPr/>
        <p:txBody>
          <a:bodyPr/>
          <a:lstStyle/>
          <a:p>
            <a:endParaRPr lang="en-US" dirty="0"/>
          </a:p>
          <a:p>
            <a:r>
              <a:rPr lang="en-US" dirty="0"/>
              <a:t>Presented by Binish Adhikari</a:t>
            </a:r>
          </a:p>
          <a:p>
            <a:endParaRPr lang="en-US" dirty="0"/>
          </a:p>
          <a:p>
            <a:endParaRPr lang="en-US" dirty="0"/>
          </a:p>
        </p:txBody>
      </p:sp>
    </p:spTree>
    <p:extLst>
      <p:ext uri="{BB962C8B-B14F-4D97-AF65-F5344CB8AC3E}">
        <p14:creationId xmlns:p14="http://schemas.microsoft.com/office/powerpoint/2010/main" val="256794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409A7-A91B-45DC-D0A9-19AB64002BF5}"/>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7E163102-412B-4A44-7AF6-1DC11DDFB30C}"/>
              </a:ext>
            </a:extLst>
          </p:cNvPr>
          <p:cNvSpPr>
            <a:spLocks noGrp="1"/>
          </p:cNvSpPr>
          <p:nvPr>
            <p:ph idx="1"/>
          </p:nvPr>
        </p:nvSpPr>
        <p:spPr/>
        <p:txBody>
          <a:bodyPr/>
          <a:lstStyle/>
          <a:p>
            <a:pPr marL="0" indent="0">
              <a:buNone/>
            </a:pPr>
            <a:r>
              <a:rPr lang="en-US" sz="1800" dirty="0">
                <a:solidFill>
                  <a:srgbClr val="000000"/>
                </a:solidFill>
                <a:latin typeface="Times New Roman" panose="02020603050405020304" pitchFamily="18" charset="0"/>
                <a:ea typeface="Calibri" panose="020F0502020204030204" pitchFamily="34" charset="0"/>
                <a:cs typeface="Mangal" panose="02040503050203030202" pitchFamily="18" charset="0"/>
              </a:rPr>
              <a:t>Web-based Application(that manage canteen in the system)</a:t>
            </a:r>
          </a:p>
          <a:p>
            <a:pPr marL="0" indent="0">
              <a:buNone/>
            </a:pPr>
            <a:r>
              <a:rPr lang="en-US" sz="1800" dirty="0">
                <a:solidFill>
                  <a:srgbClr val="000000"/>
                </a:solidFill>
                <a:latin typeface="Times New Roman" panose="02020603050405020304" pitchFamily="18" charset="0"/>
                <a:ea typeface="Calibri" panose="020F0502020204030204" pitchFamily="34" charset="0"/>
                <a:cs typeface="Mangal" panose="02040503050203030202" pitchFamily="18" charset="0"/>
              </a:rPr>
              <a:t>Student can order food through online</a:t>
            </a:r>
          </a:p>
          <a:p>
            <a:pPr marL="0" indent="0">
              <a:buNone/>
            </a:pPr>
            <a:r>
              <a:rPr lang="en-US" sz="1800" dirty="0">
                <a:effectLst/>
                <a:latin typeface="Times New Roman" panose="02020603050405020304" pitchFamily="18" charset="0"/>
                <a:ea typeface="Calibri" panose="020F0502020204030204" pitchFamily="34" charset="0"/>
              </a:rPr>
              <a:t>This system is also for time management of the student.</a:t>
            </a:r>
          </a:p>
          <a:p>
            <a:pPr marL="0" indent="0">
              <a:buNone/>
            </a:pPr>
            <a:r>
              <a:rPr lang="en-US" sz="1800" dirty="0">
                <a:effectLst/>
                <a:latin typeface="Calibri" panose="020F0502020204030204" pitchFamily="34" charset="0"/>
                <a:ea typeface="Calibri" panose="020F0502020204030204" pitchFamily="34" charset="0"/>
                <a:cs typeface="Mangal" panose="02040503050203030202" pitchFamily="18" charset="0"/>
              </a:rPr>
              <a:t>Customized menu planning</a:t>
            </a:r>
          </a:p>
          <a:p>
            <a:pPr marL="0" indent="0">
              <a:buNone/>
            </a:pPr>
            <a:r>
              <a:rPr lang="en-US" sz="1800">
                <a:latin typeface="Calibri" panose="020F0502020204030204" pitchFamily="34" charset="0"/>
                <a:ea typeface="Calibri" panose="020F0502020204030204" pitchFamily="34" charset="0"/>
                <a:cs typeface="Mangal" panose="02040503050203030202" pitchFamily="18" charset="0"/>
              </a:rPr>
              <a:t>Student information</a:t>
            </a:r>
            <a:r>
              <a:rPr lang="en-US" sz="1800">
                <a:effectLst/>
                <a:latin typeface="Calibri" panose="020F0502020204030204" pitchFamily="34" charset="0"/>
                <a:ea typeface="Calibri" panose="020F0502020204030204" pitchFamily="34" charset="0"/>
                <a:cs typeface="Mangal" panose="02040503050203030202" pitchFamily="18" charset="0"/>
              </a:rPr>
              <a:t> </a:t>
            </a:r>
            <a:endParaRPr lang="en-US" sz="1800" dirty="0">
              <a:effectLst/>
              <a:latin typeface="Calibri" panose="020F0502020204030204" pitchFamily="34" charset="0"/>
              <a:ea typeface="Calibri" panose="020F0502020204030204" pitchFamily="34" charset="0"/>
              <a:cs typeface="Mangal" panose="02040503050203030202" pitchFamily="18" charset="0"/>
            </a:endParaRPr>
          </a:p>
        </p:txBody>
      </p:sp>
    </p:spTree>
    <p:extLst>
      <p:ext uri="{BB962C8B-B14F-4D97-AF65-F5344CB8AC3E}">
        <p14:creationId xmlns:p14="http://schemas.microsoft.com/office/powerpoint/2010/main" val="2724056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4D04C-76DC-2FE0-F500-D1C21D845836}"/>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61F8610B-B9EB-76E4-70A0-1552DFFC4AF7}"/>
              </a:ext>
            </a:extLst>
          </p:cNvPr>
          <p:cNvSpPr>
            <a:spLocks noGrp="1"/>
          </p:cNvSpPr>
          <p:nvPr>
            <p:ph idx="1"/>
          </p:nvPr>
        </p:nvSpPr>
        <p:spPr/>
        <p:txBody>
          <a:bodyPr/>
          <a:lstStyle/>
          <a:p>
            <a:pPr marL="342900" marR="0" lvl="0" indent="-342900" algn="just" fontAlgn="base">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To order different food available according to the individual’s desire.</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fontAlgn="base">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To reduce waiting time for students by easy access of ordering food and delivering it.</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gn="just" fontAlgn="base">
              <a:lnSpc>
                <a:spcPct val="115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To keep track of each orders and its details.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pPr marL="342900" marR="0" lvl="0" indent="-342900">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Mangal" panose="02040503050203030202" pitchFamily="18" charset="0"/>
              </a:rPr>
              <a:t>To develop an appropriate, effective and efficient system to the students.</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8658606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72CEE-2645-C248-8F85-9AF7128498FA}"/>
              </a:ext>
            </a:extLst>
          </p:cNvPr>
          <p:cNvSpPr>
            <a:spLocks noGrp="1"/>
          </p:cNvSpPr>
          <p:nvPr>
            <p:ph type="title"/>
          </p:nvPr>
        </p:nvSpPr>
        <p:spPr/>
        <p:txBody>
          <a:bodyPr/>
          <a:lstStyle/>
          <a:p>
            <a:r>
              <a:rPr lang="en-US" dirty="0"/>
              <a:t>Use case diagram</a:t>
            </a:r>
          </a:p>
        </p:txBody>
      </p:sp>
      <p:pic>
        <p:nvPicPr>
          <p:cNvPr id="4" name="Picture 3">
            <a:extLst>
              <a:ext uri="{FF2B5EF4-FFF2-40B4-BE49-F238E27FC236}">
                <a16:creationId xmlns:a16="http://schemas.microsoft.com/office/drawing/2014/main" id="{6445B5A9-2BEA-B787-0736-B70262BC71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838201" y="1393255"/>
            <a:ext cx="4237942" cy="4569006"/>
          </a:xfrm>
          <a:prstGeom prst="rect">
            <a:avLst/>
          </a:prstGeom>
          <a:noFill/>
          <a:ln>
            <a:noFill/>
          </a:ln>
        </p:spPr>
      </p:pic>
    </p:spTree>
    <p:extLst>
      <p:ext uri="{BB962C8B-B14F-4D97-AF65-F5344CB8AC3E}">
        <p14:creationId xmlns:p14="http://schemas.microsoft.com/office/powerpoint/2010/main" val="2594680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F9A91-2885-193E-DDF4-123EFF7983A7}"/>
              </a:ext>
            </a:extLst>
          </p:cNvPr>
          <p:cNvSpPr>
            <a:spLocks noGrp="1"/>
          </p:cNvSpPr>
          <p:nvPr>
            <p:ph type="title"/>
          </p:nvPr>
        </p:nvSpPr>
        <p:spPr/>
        <p:txBody>
          <a:bodyPr/>
          <a:lstStyle/>
          <a:p>
            <a:r>
              <a:rPr lang="en-US" dirty="0"/>
              <a:t>Login page</a:t>
            </a:r>
          </a:p>
        </p:txBody>
      </p:sp>
      <p:pic>
        <p:nvPicPr>
          <p:cNvPr id="4" name="Picture 3">
            <a:extLst>
              <a:ext uri="{FF2B5EF4-FFF2-40B4-BE49-F238E27FC236}">
                <a16:creationId xmlns:a16="http://schemas.microsoft.com/office/drawing/2014/main" id="{5D5330C9-7DA1-C825-C9C0-73845966111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8199" y="1570750"/>
            <a:ext cx="6579637" cy="3701046"/>
          </a:xfrm>
          <a:prstGeom prst="rect">
            <a:avLst/>
          </a:prstGeom>
        </p:spPr>
      </p:pic>
    </p:spTree>
    <p:extLst>
      <p:ext uri="{BB962C8B-B14F-4D97-AF65-F5344CB8AC3E}">
        <p14:creationId xmlns:p14="http://schemas.microsoft.com/office/powerpoint/2010/main" val="4270387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D7E0A-A174-D635-AABD-0E688D70209E}"/>
              </a:ext>
            </a:extLst>
          </p:cNvPr>
          <p:cNvSpPr>
            <a:spLocks noGrp="1"/>
          </p:cNvSpPr>
          <p:nvPr>
            <p:ph type="title"/>
          </p:nvPr>
        </p:nvSpPr>
        <p:spPr/>
        <p:txBody>
          <a:bodyPr/>
          <a:lstStyle/>
          <a:p>
            <a:r>
              <a:rPr lang="en-US" dirty="0"/>
              <a:t>Home page</a:t>
            </a:r>
          </a:p>
        </p:txBody>
      </p:sp>
      <p:pic>
        <p:nvPicPr>
          <p:cNvPr id="4" name="Picture 3">
            <a:extLst>
              <a:ext uri="{FF2B5EF4-FFF2-40B4-BE49-F238E27FC236}">
                <a16:creationId xmlns:a16="http://schemas.microsoft.com/office/drawing/2014/main" id="{9501D05B-5EED-8100-BD5D-ADB1EBFAE8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39415" y="1887991"/>
            <a:ext cx="7010919" cy="3943642"/>
          </a:xfrm>
          <a:prstGeom prst="rect">
            <a:avLst/>
          </a:prstGeom>
        </p:spPr>
      </p:pic>
    </p:spTree>
    <p:extLst>
      <p:ext uri="{BB962C8B-B14F-4D97-AF65-F5344CB8AC3E}">
        <p14:creationId xmlns:p14="http://schemas.microsoft.com/office/powerpoint/2010/main" val="2832171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C4957-1FC0-EE7E-C4F6-0BDD1313CF15}"/>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CB9731C-9B49-2A7B-5613-C6E2009C41FD}"/>
              </a:ext>
            </a:extLst>
          </p:cNvPr>
          <p:cNvSpPr>
            <a:spLocks noGrp="1"/>
          </p:cNvSpPr>
          <p:nvPr>
            <p:ph idx="1"/>
          </p:nvPr>
        </p:nvSpPr>
        <p:spPr/>
        <p:txBody>
          <a:bodyPr/>
          <a:lstStyle/>
          <a:p>
            <a:r>
              <a:rPr lang="en-US" sz="1800" dirty="0">
                <a:effectLst/>
                <a:latin typeface="Times New Roman" panose="02020603050405020304" pitchFamily="18" charset="0"/>
                <a:ea typeface="Arial" panose="020B0604020202020204" pitchFamily="34" charset="0"/>
                <a:cs typeface="Mangal" panose="02040503050203030202" pitchFamily="18" charset="0"/>
              </a:rPr>
              <a:t>Our project is concerned on providing a web application that can keep record of the Student, data entry into database and then maintaining those data, keeping a track of the billing. After the completion of our project it should allow student to sign up or login, display the menu and order the food. </a:t>
            </a:r>
            <a:r>
              <a:rPr lang="en-US" sz="1800" dirty="0">
                <a:effectLst/>
                <a:latin typeface="Times New Roman" panose="02020603050405020304" pitchFamily="18" charset="0"/>
                <a:ea typeface="Calibri" panose="020F0502020204030204" pitchFamily="34" charset="0"/>
                <a:cs typeface="Mangal" panose="02040503050203030202" pitchFamily="18" charset="0"/>
              </a:rPr>
              <a:t>This system can also be used in Restaurants, Cafeteria, Etc. </a:t>
            </a:r>
            <a:r>
              <a:rPr lang="en-US" sz="1800" dirty="0">
                <a:effectLst/>
                <a:latin typeface="Times New Roman" panose="02020603050405020304" pitchFamily="18" charset="0"/>
                <a:ea typeface="Arial" panose="020B0604020202020204" pitchFamily="34" charset="0"/>
                <a:cs typeface="Mangal" panose="02040503050203030202" pitchFamily="18" charset="0"/>
              </a:rPr>
              <a:t>The system is expected to be acceptable as well as reliable. The results obtained through the developed system shows that it can be used to automate the existing canteen management system.</a:t>
            </a:r>
            <a:endParaRPr lang="en-US" sz="1800" dirty="0">
              <a:effectLst/>
              <a:latin typeface="Calibri" panose="020F0502020204030204" pitchFamily="34" charset="0"/>
              <a:ea typeface="Calibri" panose="020F0502020204030204" pitchFamily="34" charset="0"/>
              <a:cs typeface="Mangal" panose="02040503050203030202" pitchFamily="18" charset="0"/>
            </a:endParaRPr>
          </a:p>
          <a:p>
            <a:endParaRPr lang="en-US" dirty="0"/>
          </a:p>
        </p:txBody>
      </p:sp>
    </p:spTree>
    <p:extLst>
      <p:ext uri="{BB962C8B-B14F-4D97-AF65-F5344CB8AC3E}">
        <p14:creationId xmlns:p14="http://schemas.microsoft.com/office/powerpoint/2010/main" val="22063397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203</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Symbol</vt:lpstr>
      <vt:lpstr>Times New Roman</vt:lpstr>
      <vt:lpstr>Office Theme</vt:lpstr>
      <vt:lpstr>Canteen Management System</vt:lpstr>
      <vt:lpstr>Introduction</vt:lpstr>
      <vt:lpstr>Objectives</vt:lpstr>
      <vt:lpstr>Use case diagram</vt:lpstr>
      <vt:lpstr>Login page</vt:lpstr>
      <vt:lpstr>Home page</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Canteen Management System</dc:title>
  <dc:creator>Binish Bipin</dc:creator>
  <cp:lastModifiedBy>Binish Bipin</cp:lastModifiedBy>
  <cp:revision>5</cp:revision>
  <dcterms:created xsi:type="dcterms:W3CDTF">2024-03-19T16:26:22Z</dcterms:created>
  <dcterms:modified xsi:type="dcterms:W3CDTF">2025-03-23T13:31:20Z</dcterms:modified>
</cp:coreProperties>
</file>