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66" r:id="rId8"/>
    <p:sldId id="272" r:id="rId9"/>
    <p:sldId id="273" r:id="rId10"/>
    <p:sldId id="274" r:id="rId11"/>
    <p:sldId id="276" r:id="rId12"/>
    <p:sldId id="275" r:id="rId13"/>
    <p:sldId id="277" r:id="rId14"/>
    <p:sldId id="27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0704" autoAdjust="0"/>
  </p:normalViewPr>
  <p:slideViewPr>
    <p:cSldViewPr snapToGrid="0">
      <p:cViewPr varScale="1">
        <p:scale>
          <a:sx n="70" d="100"/>
          <a:sy n="70" d="100"/>
        </p:scale>
        <p:origin x="3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893A1B-07B7-495A-9503-D5556216D7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BAB742-260F-4DDD-B0EB-9C8EA78EF306}">
      <dgm:prSet/>
      <dgm:spPr/>
      <dgm:t>
        <a:bodyPr/>
        <a:lstStyle/>
        <a:p>
          <a:r>
            <a:rPr lang="es-ES"/>
            <a:t>Se define una grámatica como:</a:t>
          </a:r>
          <a:endParaRPr lang="en-US"/>
        </a:p>
      </dgm:t>
    </dgm:pt>
    <dgm:pt modelId="{5FCB1A5A-E64E-4B46-9B61-5B46BB5F7469}" type="parTrans" cxnId="{DF89AA23-49FD-41F2-8DF9-0C666E79588E}">
      <dgm:prSet/>
      <dgm:spPr/>
      <dgm:t>
        <a:bodyPr/>
        <a:lstStyle/>
        <a:p>
          <a:endParaRPr lang="en-US"/>
        </a:p>
      </dgm:t>
    </dgm:pt>
    <dgm:pt modelId="{E0776F43-1417-4C2C-8BFA-CA5A5BDE300F}" type="sibTrans" cxnId="{DF89AA23-49FD-41F2-8DF9-0C666E79588E}">
      <dgm:prSet/>
      <dgm:spPr/>
      <dgm:t>
        <a:bodyPr/>
        <a:lstStyle/>
        <a:p>
          <a:endParaRPr lang="en-US"/>
        </a:p>
      </dgm:t>
    </dgm:pt>
    <dgm:pt modelId="{681441EE-B174-4059-8925-20483EDAA874}">
      <dgm:prSet/>
      <dgm:spPr/>
      <dgm:t>
        <a:bodyPr/>
        <a:lstStyle/>
        <a:p>
          <a:r>
            <a:rPr lang="es-ES"/>
            <a:t>G = (V, T, P, S)</a:t>
          </a:r>
          <a:endParaRPr lang="en-US"/>
        </a:p>
      </dgm:t>
    </dgm:pt>
    <dgm:pt modelId="{213738F8-F5EA-4DE7-9F34-BEB8B9AAD11F}" type="parTrans" cxnId="{126DCEAA-240A-4733-B437-6A5BAFBE4307}">
      <dgm:prSet/>
      <dgm:spPr/>
      <dgm:t>
        <a:bodyPr/>
        <a:lstStyle/>
        <a:p>
          <a:endParaRPr lang="en-US"/>
        </a:p>
      </dgm:t>
    </dgm:pt>
    <dgm:pt modelId="{44E045A0-66D3-4BE9-B7AE-F8DD41CDF7CA}" type="sibTrans" cxnId="{126DCEAA-240A-4733-B437-6A5BAFBE4307}">
      <dgm:prSet/>
      <dgm:spPr/>
      <dgm:t>
        <a:bodyPr/>
        <a:lstStyle/>
        <a:p>
          <a:endParaRPr lang="en-US"/>
        </a:p>
      </dgm:t>
    </dgm:pt>
    <dgm:pt modelId="{781AF2A5-797C-4F1C-8EAB-9C0355DA02B6}">
      <dgm:prSet/>
      <dgm:spPr/>
      <dgm:t>
        <a:bodyPr/>
        <a:lstStyle/>
        <a:p>
          <a:r>
            <a:rPr lang="es-ES"/>
            <a:t>Donde T son las entradas:</a:t>
          </a:r>
          <a:endParaRPr lang="en-US"/>
        </a:p>
      </dgm:t>
    </dgm:pt>
    <dgm:pt modelId="{A1D5C985-4CF8-4DA1-BC09-F2A1BC72311E}" type="parTrans" cxnId="{2C0430F8-4B33-4E94-B5C6-684BECB0C66F}">
      <dgm:prSet/>
      <dgm:spPr/>
      <dgm:t>
        <a:bodyPr/>
        <a:lstStyle/>
        <a:p>
          <a:endParaRPr lang="en-US"/>
        </a:p>
      </dgm:t>
    </dgm:pt>
    <dgm:pt modelId="{32D5CF20-B992-4618-BBC3-65B22B00F881}" type="sibTrans" cxnId="{2C0430F8-4B33-4E94-B5C6-684BECB0C66F}">
      <dgm:prSet/>
      <dgm:spPr/>
      <dgm:t>
        <a:bodyPr/>
        <a:lstStyle/>
        <a:p>
          <a:endParaRPr lang="en-US"/>
        </a:p>
      </dgm:t>
    </dgm:pt>
    <dgm:pt modelId="{1D2F3250-8ACE-497F-8275-7A9346D59926}">
      <dgm:prSet/>
      <dgm:spPr/>
      <dgm:t>
        <a:bodyPr/>
        <a:lstStyle/>
        <a:p>
          <a:r>
            <a:rPr lang="es-ES"/>
            <a:t>T : {“print” ,”if”, ”for”, ”while”, [0-9], [a-zA-Z_], “:” , “==“, “&lt;=“, ….}</a:t>
          </a:r>
          <a:endParaRPr lang="en-US"/>
        </a:p>
      </dgm:t>
    </dgm:pt>
    <dgm:pt modelId="{EFB6EF7F-8C20-47E7-BDC9-B8897DC77062}" type="parTrans" cxnId="{02D77AE6-2AB4-4E72-89D3-E42F9C6EAC69}">
      <dgm:prSet/>
      <dgm:spPr/>
      <dgm:t>
        <a:bodyPr/>
        <a:lstStyle/>
        <a:p>
          <a:endParaRPr lang="en-US"/>
        </a:p>
      </dgm:t>
    </dgm:pt>
    <dgm:pt modelId="{01CC1B9C-EE62-4B85-B60D-DEC9FB73F9C1}" type="sibTrans" cxnId="{02D77AE6-2AB4-4E72-89D3-E42F9C6EAC69}">
      <dgm:prSet/>
      <dgm:spPr/>
      <dgm:t>
        <a:bodyPr/>
        <a:lstStyle/>
        <a:p>
          <a:endParaRPr lang="en-US"/>
        </a:p>
      </dgm:t>
    </dgm:pt>
    <dgm:pt modelId="{16BC0BC1-DD04-4BEA-B976-8171E3FC0330}">
      <dgm:prSet/>
      <dgm:spPr/>
      <dgm:t>
        <a:bodyPr/>
        <a:lstStyle/>
        <a:p>
          <a:r>
            <a:rPr lang="es-ES"/>
            <a:t>V son las variables:</a:t>
          </a:r>
          <a:endParaRPr lang="en-US"/>
        </a:p>
      </dgm:t>
    </dgm:pt>
    <dgm:pt modelId="{223B28BA-8BB2-4618-ACB3-572ED42537A8}" type="parTrans" cxnId="{12FF3E3D-0E26-432B-A337-9734C02ADFE3}">
      <dgm:prSet/>
      <dgm:spPr/>
      <dgm:t>
        <a:bodyPr/>
        <a:lstStyle/>
        <a:p>
          <a:endParaRPr lang="en-US"/>
        </a:p>
      </dgm:t>
    </dgm:pt>
    <dgm:pt modelId="{EED16232-1585-4A10-BC6E-77246F140395}" type="sibTrans" cxnId="{12FF3E3D-0E26-432B-A337-9734C02ADFE3}">
      <dgm:prSet/>
      <dgm:spPr/>
      <dgm:t>
        <a:bodyPr/>
        <a:lstStyle/>
        <a:p>
          <a:endParaRPr lang="en-US"/>
        </a:p>
      </dgm:t>
    </dgm:pt>
    <dgm:pt modelId="{6CDE390D-523F-4262-A65C-743E86E8B4FE}">
      <dgm:prSet/>
      <dgm:spPr/>
      <dgm:t>
        <a:bodyPr/>
        <a:lstStyle/>
        <a:p>
          <a:r>
            <a:rPr lang="es-ES"/>
            <a:t>V : {S, AS, assign_stmt, while_stmt, if_stmt, print_stmt, for_stmt, ID, expr, NUMBER, LETTER, DIGIT,..}</a:t>
          </a:r>
          <a:endParaRPr lang="en-US"/>
        </a:p>
      </dgm:t>
    </dgm:pt>
    <dgm:pt modelId="{4002106B-BB89-4977-93D3-8799ECDF2591}" type="parTrans" cxnId="{64DD60FB-1A36-4892-8FB7-561DBB3925DD}">
      <dgm:prSet/>
      <dgm:spPr/>
      <dgm:t>
        <a:bodyPr/>
        <a:lstStyle/>
        <a:p>
          <a:endParaRPr lang="en-US"/>
        </a:p>
      </dgm:t>
    </dgm:pt>
    <dgm:pt modelId="{1F0EF936-844D-433C-9C4B-A7EEF654CE9F}" type="sibTrans" cxnId="{64DD60FB-1A36-4892-8FB7-561DBB3925DD}">
      <dgm:prSet/>
      <dgm:spPr/>
      <dgm:t>
        <a:bodyPr/>
        <a:lstStyle/>
        <a:p>
          <a:endParaRPr lang="en-US"/>
        </a:p>
      </dgm:t>
    </dgm:pt>
    <dgm:pt modelId="{FCCB44AD-5427-4B79-8470-D4C4385467FE}">
      <dgm:prSet/>
      <dgm:spPr/>
      <dgm:t>
        <a:bodyPr/>
        <a:lstStyle/>
        <a:p>
          <a:r>
            <a:rPr lang="es-ES"/>
            <a:t>S es el símbolo inicial:</a:t>
          </a:r>
          <a:endParaRPr lang="en-US"/>
        </a:p>
      </dgm:t>
    </dgm:pt>
    <dgm:pt modelId="{19EBDEEC-20CC-4346-AED2-3607F45A121A}" type="parTrans" cxnId="{44E1DF54-06E0-48CF-89A8-EDEAC8714F1A}">
      <dgm:prSet/>
      <dgm:spPr/>
      <dgm:t>
        <a:bodyPr/>
        <a:lstStyle/>
        <a:p>
          <a:endParaRPr lang="en-US"/>
        </a:p>
      </dgm:t>
    </dgm:pt>
    <dgm:pt modelId="{3CD71D8D-62ED-4BD5-8E79-1A4AEF865596}" type="sibTrans" cxnId="{44E1DF54-06E0-48CF-89A8-EDEAC8714F1A}">
      <dgm:prSet/>
      <dgm:spPr/>
      <dgm:t>
        <a:bodyPr/>
        <a:lstStyle/>
        <a:p>
          <a:endParaRPr lang="en-US"/>
        </a:p>
      </dgm:t>
    </dgm:pt>
    <dgm:pt modelId="{499C6B45-DEED-48D8-84E1-7C3F52D7B69D}">
      <dgm:prSet/>
      <dgm:spPr/>
      <dgm:t>
        <a:bodyPr/>
        <a:lstStyle/>
        <a:p>
          <a:r>
            <a:rPr lang="es-ES"/>
            <a:t>S : AS</a:t>
          </a:r>
          <a:endParaRPr lang="en-US"/>
        </a:p>
      </dgm:t>
    </dgm:pt>
    <dgm:pt modelId="{EAC1D8F4-1A49-4016-8EFF-0B9F95090F18}" type="parTrans" cxnId="{7E957390-070C-4BE5-A7E2-07D65FA9E5C2}">
      <dgm:prSet/>
      <dgm:spPr/>
      <dgm:t>
        <a:bodyPr/>
        <a:lstStyle/>
        <a:p>
          <a:endParaRPr lang="en-US"/>
        </a:p>
      </dgm:t>
    </dgm:pt>
    <dgm:pt modelId="{3FEC5A4B-2E3E-4469-909F-4205FD3919DA}" type="sibTrans" cxnId="{7E957390-070C-4BE5-A7E2-07D65FA9E5C2}">
      <dgm:prSet/>
      <dgm:spPr/>
      <dgm:t>
        <a:bodyPr/>
        <a:lstStyle/>
        <a:p>
          <a:endParaRPr lang="en-US"/>
        </a:p>
      </dgm:t>
    </dgm:pt>
    <dgm:pt modelId="{2667F4C8-2B18-4728-8280-45292B46123E}">
      <dgm:prSet/>
      <dgm:spPr/>
      <dgm:t>
        <a:bodyPr/>
        <a:lstStyle/>
        <a:p>
          <a:r>
            <a:rPr lang="es-ES"/>
            <a:t>Y P son las reglas usadas </a:t>
          </a:r>
          <a:endParaRPr lang="en-US"/>
        </a:p>
      </dgm:t>
    </dgm:pt>
    <dgm:pt modelId="{624AEAC4-F750-442B-BD59-D805E95CAE16}" type="parTrans" cxnId="{61C94C92-B01E-4AFE-92D9-056B8AEBD3F9}">
      <dgm:prSet/>
      <dgm:spPr/>
      <dgm:t>
        <a:bodyPr/>
        <a:lstStyle/>
        <a:p>
          <a:endParaRPr lang="en-US"/>
        </a:p>
      </dgm:t>
    </dgm:pt>
    <dgm:pt modelId="{FD4E252F-2E4D-477B-BA89-B7807848FA8D}" type="sibTrans" cxnId="{61C94C92-B01E-4AFE-92D9-056B8AEBD3F9}">
      <dgm:prSet/>
      <dgm:spPr/>
      <dgm:t>
        <a:bodyPr/>
        <a:lstStyle/>
        <a:p>
          <a:endParaRPr lang="en-US"/>
        </a:p>
      </dgm:t>
    </dgm:pt>
    <dgm:pt modelId="{EA8B7F60-F335-414E-8EC9-B0E7532EEDD9}" type="pres">
      <dgm:prSet presAssocID="{60893A1B-07B7-495A-9503-D5556216D745}" presName="linear" presStyleCnt="0">
        <dgm:presLayoutVars>
          <dgm:animLvl val="lvl"/>
          <dgm:resizeHandles val="exact"/>
        </dgm:presLayoutVars>
      </dgm:prSet>
      <dgm:spPr/>
    </dgm:pt>
    <dgm:pt modelId="{B9C8FA42-9C4B-445E-9134-448D7D430632}" type="pres">
      <dgm:prSet presAssocID="{ADBAB742-260F-4DDD-B0EB-9C8EA78EF30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435031-C154-4B06-95F7-DE3B8B457606}" type="pres">
      <dgm:prSet presAssocID="{ADBAB742-260F-4DDD-B0EB-9C8EA78EF306}" presName="childText" presStyleLbl="revTx" presStyleIdx="0" presStyleCnt="4">
        <dgm:presLayoutVars>
          <dgm:bulletEnabled val="1"/>
        </dgm:presLayoutVars>
      </dgm:prSet>
      <dgm:spPr/>
    </dgm:pt>
    <dgm:pt modelId="{44DD547A-B4D7-4733-BDFA-61558286D993}" type="pres">
      <dgm:prSet presAssocID="{781AF2A5-797C-4F1C-8EAB-9C0355DA02B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AC818F5-077C-4945-AD65-F979756A7C7A}" type="pres">
      <dgm:prSet presAssocID="{781AF2A5-797C-4F1C-8EAB-9C0355DA02B6}" presName="childText" presStyleLbl="revTx" presStyleIdx="1" presStyleCnt="4">
        <dgm:presLayoutVars>
          <dgm:bulletEnabled val="1"/>
        </dgm:presLayoutVars>
      </dgm:prSet>
      <dgm:spPr/>
    </dgm:pt>
    <dgm:pt modelId="{007843B9-0988-409A-AFA7-B8A33187C7D8}" type="pres">
      <dgm:prSet presAssocID="{16BC0BC1-DD04-4BEA-B976-8171E3FC033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77A6ECB-A61E-49EE-B0ED-7F1725B0072A}" type="pres">
      <dgm:prSet presAssocID="{16BC0BC1-DD04-4BEA-B976-8171E3FC0330}" presName="childText" presStyleLbl="revTx" presStyleIdx="2" presStyleCnt="4">
        <dgm:presLayoutVars>
          <dgm:bulletEnabled val="1"/>
        </dgm:presLayoutVars>
      </dgm:prSet>
      <dgm:spPr/>
    </dgm:pt>
    <dgm:pt modelId="{D83A045A-A012-4B2F-B76D-625537A211F0}" type="pres">
      <dgm:prSet presAssocID="{FCCB44AD-5427-4B79-8470-D4C4385467F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E4243EC-E9DE-410D-A174-D4C707E51D6F}" type="pres">
      <dgm:prSet presAssocID="{FCCB44AD-5427-4B79-8470-D4C4385467FE}" presName="childText" presStyleLbl="revTx" presStyleIdx="3" presStyleCnt="4">
        <dgm:presLayoutVars>
          <dgm:bulletEnabled val="1"/>
        </dgm:presLayoutVars>
      </dgm:prSet>
      <dgm:spPr/>
    </dgm:pt>
    <dgm:pt modelId="{B1726FD8-E677-47AD-9D57-14D329504587}" type="pres">
      <dgm:prSet presAssocID="{2667F4C8-2B18-4728-8280-45292B46123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93DDE10-29E5-487D-9F91-BEB0B89B3A9C}" type="presOf" srcId="{60893A1B-07B7-495A-9503-D5556216D745}" destId="{EA8B7F60-F335-414E-8EC9-B0E7532EEDD9}" srcOrd="0" destOrd="0" presId="urn:microsoft.com/office/officeart/2005/8/layout/vList2"/>
    <dgm:cxn modelId="{DF89AA23-49FD-41F2-8DF9-0C666E79588E}" srcId="{60893A1B-07B7-495A-9503-D5556216D745}" destId="{ADBAB742-260F-4DDD-B0EB-9C8EA78EF306}" srcOrd="0" destOrd="0" parTransId="{5FCB1A5A-E64E-4B46-9B61-5B46BB5F7469}" sibTransId="{E0776F43-1417-4C2C-8BFA-CA5A5BDE300F}"/>
    <dgm:cxn modelId="{872A822D-4A2E-4399-A734-8FC0D362A973}" type="presOf" srcId="{FCCB44AD-5427-4B79-8470-D4C4385467FE}" destId="{D83A045A-A012-4B2F-B76D-625537A211F0}" srcOrd="0" destOrd="0" presId="urn:microsoft.com/office/officeart/2005/8/layout/vList2"/>
    <dgm:cxn modelId="{12FF3E3D-0E26-432B-A337-9734C02ADFE3}" srcId="{60893A1B-07B7-495A-9503-D5556216D745}" destId="{16BC0BC1-DD04-4BEA-B976-8171E3FC0330}" srcOrd="2" destOrd="0" parTransId="{223B28BA-8BB2-4618-ACB3-572ED42537A8}" sibTransId="{EED16232-1585-4A10-BC6E-77246F140395}"/>
    <dgm:cxn modelId="{36F28748-186D-47C7-9723-E592EF9B5E2E}" type="presOf" srcId="{499C6B45-DEED-48D8-84E1-7C3F52D7B69D}" destId="{CE4243EC-E9DE-410D-A174-D4C707E51D6F}" srcOrd="0" destOrd="0" presId="urn:microsoft.com/office/officeart/2005/8/layout/vList2"/>
    <dgm:cxn modelId="{19D22A53-FCC3-4C76-9E2C-E791D7A2B56C}" type="presOf" srcId="{ADBAB742-260F-4DDD-B0EB-9C8EA78EF306}" destId="{B9C8FA42-9C4B-445E-9134-448D7D430632}" srcOrd="0" destOrd="0" presId="urn:microsoft.com/office/officeart/2005/8/layout/vList2"/>
    <dgm:cxn modelId="{CF846173-B4CD-4BA6-8C4E-8D41C3BDC1CC}" type="presOf" srcId="{681441EE-B174-4059-8925-20483EDAA874}" destId="{7E435031-C154-4B06-95F7-DE3B8B457606}" srcOrd="0" destOrd="0" presId="urn:microsoft.com/office/officeart/2005/8/layout/vList2"/>
    <dgm:cxn modelId="{44E1DF54-06E0-48CF-89A8-EDEAC8714F1A}" srcId="{60893A1B-07B7-495A-9503-D5556216D745}" destId="{FCCB44AD-5427-4B79-8470-D4C4385467FE}" srcOrd="3" destOrd="0" parTransId="{19EBDEEC-20CC-4346-AED2-3607F45A121A}" sibTransId="{3CD71D8D-62ED-4BD5-8E79-1A4AEF865596}"/>
    <dgm:cxn modelId="{DDB3F67B-24E8-473A-8B01-3D2704840C56}" type="presOf" srcId="{1D2F3250-8ACE-497F-8275-7A9346D59926}" destId="{EAC818F5-077C-4945-AD65-F979756A7C7A}" srcOrd="0" destOrd="0" presId="urn:microsoft.com/office/officeart/2005/8/layout/vList2"/>
    <dgm:cxn modelId="{7E957390-070C-4BE5-A7E2-07D65FA9E5C2}" srcId="{FCCB44AD-5427-4B79-8470-D4C4385467FE}" destId="{499C6B45-DEED-48D8-84E1-7C3F52D7B69D}" srcOrd="0" destOrd="0" parTransId="{EAC1D8F4-1A49-4016-8EFF-0B9F95090F18}" sibTransId="{3FEC5A4B-2E3E-4469-909F-4205FD3919DA}"/>
    <dgm:cxn modelId="{61C94C92-B01E-4AFE-92D9-056B8AEBD3F9}" srcId="{60893A1B-07B7-495A-9503-D5556216D745}" destId="{2667F4C8-2B18-4728-8280-45292B46123E}" srcOrd="4" destOrd="0" parTransId="{624AEAC4-F750-442B-BD59-D805E95CAE16}" sibTransId="{FD4E252F-2E4D-477B-BA89-B7807848FA8D}"/>
    <dgm:cxn modelId="{126DCEAA-240A-4733-B437-6A5BAFBE4307}" srcId="{ADBAB742-260F-4DDD-B0EB-9C8EA78EF306}" destId="{681441EE-B174-4059-8925-20483EDAA874}" srcOrd="0" destOrd="0" parTransId="{213738F8-F5EA-4DE7-9F34-BEB8B9AAD11F}" sibTransId="{44E045A0-66D3-4BE9-B7AE-F8DD41CDF7CA}"/>
    <dgm:cxn modelId="{FE6E1DAD-6053-4C67-AF07-2E3539BC7856}" type="presOf" srcId="{2667F4C8-2B18-4728-8280-45292B46123E}" destId="{B1726FD8-E677-47AD-9D57-14D329504587}" srcOrd="0" destOrd="0" presId="urn:microsoft.com/office/officeart/2005/8/layout/vList2"/>
    <dgm:cxn modelId="{BCBEC2BF-EB5C-4596-B351-45A17614D9CC}" type="presOf" srcId="{781AF2A5-797C-4F1C-8EAB-9C0355DA02B6}" destId="{44DD547A-B4D7-4733-BDFA-61558286D993}" srcOrd="0" destOrd="0" presId="urn:microsoft.com/office/officeart/2005/8/layout/vList2"/>
    <dgm:cxn modelId="{5B5133C6-3552-44A5-A44F-978D9041BE51}" type="presOf" srcId="{16BC0BC1-DD04-4BEA-B976-8171E3FC0330}" destId="{007843B9-0988-409A-AFA7-B8A33187C7D8}" srcOrd="0" destOrd="0" presId="urn:microsoft.com/office/officeart/2005/8/layout/vList2"/>
    <dgm:cxn modelId="{9C8D6EDE-5AB9-4192-AE1F-A9E0D53F5F19}" type="presOf" srcId="{6CDE390D-523F-4262-A65C-743E86E8B4FE}" destId="{677A6ECB-A61E-49EE-B0ED-7F1725B0072A}" srcOrd="0" destOrd="0" presId="urn:microsoft.com/office/officeart/2005/8/layout/vList2"/>
    <dgm:cxn modelId="{02D77AE6-2AB4-4E72-89D3-E42F9C6EAC69}" srcId="{781AF2A5-797C-4F1C-8EAB-9C0355DA02B6}" destId="{1D2F3250-8ACE-497F-8275-7A9346D59926}" srcOrd="0" destOrd="0" parTransId="{EFB6EF7F-8C20-47E7-BDC9-B8897DC77062}" sibTransId="{01CC1B9C-EE62-4B85-B60D-DEC9FB73F9C1}"/>
    <dgm:cxn modelId="{2C0430F8-4B33-4E94-B5C6-684BECB0C66F}" srcId="{60893A1B-07B7-495A-9503-D5556216D745}" destId="{781AF2A5-797C-4F1C-8EAB-9C0355DA02B6}" srcOrd="1" destOrd="0" parTransId="{A1D5C985-4CF8-4DA1-BC09-F2A1BC72311E}" sibTransId="{32D5CF20-B992-4618-BBC3-65B22B00F881}"/>
    <dgm:cxn modelId="{64DD60FB-1A36-4892-8FB7-561DBB3925DD}" srcId="{16BC0BC1-DD04-4BEA-B976-8171E3FC0330}" destId="{6CDE390D-523F-4262-A65C-743E86E8B4FE}" srcOrd="0" destOrd="0" parTransId="{4002106B-BB89-4977-93D3-8799ECDF2591}" sibTransId="{1F0EF936-844D-433C-9C4B-A7EEF654CE9F}"/>
    <dgm:cxn modelId="{55AF0CB7-761C-4DC4-A5B2-CC2827A2B7FC}" type="presParOf" srcId="{EA8B7F60-F335-414E-8EC9-B0E7532EEDD9}" destId="{B9C8FA42-9C4B-445E-9134-448D7D430632}" srcOrd="0" destOrd="0" presId="urn:microsoft.com/office/officeart/2005/8/layout/vList2"/>
    <dgm:cxn modelId="{E2634A88-EA79-4D69-A905-346DFA35800C}" type="presParOf" srcId="{EA8B7F60-F335-414E-8EC9-B0E7532EEDD9}" destId="{7E435031-C154-4B06-95F7-DE3B8B457606}" srcOrd="1" destOrd="0" presId="urn:microsoft.com/office/officeart/2005/8/layout/vList2"/>
    <dgm:cxn modelId="{6C91F68F-BCB2-49A5-B1E6-1ED74EB01EAA}" type="presParOf" srcId="{EA8B7F60-F335-414E-8EC9-B0E7532EEDD9}" destId="{44DD547A-B4D7-4733-BDFA-61558286D993}" srcOrd="2" destOrd="0" presId="urn:microsoft.com/office/officeart/2005/8/layout/vList2"/>
    <dgm:cxn modelId="{EC5DAA02-4A51-4367-A007-8363E6BCF58A}" type="presParOf" srcId="{EA8B7F60-F335-414E-8EC9-B0E7532EEDD9}" destId="{EAC818F5-077C-4945-AD65-F979756A7C7A}" srcOrd="3" destOrd="0" presId="urn:microsoft.com/office/officeart/2005/8/layout/vList2"/>
    <dgm:cxn modelId="{337EE2B0-8296-448D-9FA5-D7C3BDFE6552}" type="presParOf" srcId="{EA8B7F60-F335-414E-8EC9-B0E7532EEDD9}" destId="{007843B9-0988-409A-AFA7-B8A33187C7D8}" srcOrd="4" destOrd="0" presId="urn:microsoft.com/office/officeart/2005/8/layout/vList2"/>
    <dgm:cxn modelId="{CEC2247C-9D4E-4A3F-8DAF-F6A0CF539316}" type="presParOf" srcId="{EA8B7F60-F335-414E-8EC9-B0E7532EEDD9}" destId="{677A6ECB-A61E-49EE-B0ED-7F1725B0072A}" srcOrd="5" destOrd="0" presId="urn:microsoft.com/office/officeart/2005/8/layout/vList2"/>
    <dgm:cxn modelId="{506C8D87-0784-4736-B2DB-2204FFEA6058}" type="presParOf" srcId="{EA8B7F60-F335-414E-8EC9-B0E7532EEDD9}" destId="{D83A045A-A012-4B2F-B76D-625537A211F0}" srcOrd="6" destOrd="0" presId="urn:microsoft.com/office/officeart/2005/8/layout/vList2"/>
    <dgm:cxn modelId="{DAD74416-2581-4DC2-B024-699E5FEA2050}" type="presParOf" srcId="{EA8B7F60-F335-414E-8EC9-B0E7532EEDD9}" destId="{CE4243EC-E9DE-410D-A174-D4C707E51D6F}" srcOrd="7" destOrd="0" presId="urn:microsoft.com/office/officeart/2005/8/layout/vList2"/>
    <dgm:cxn modelId="{1CE3E12A-8300-4C8D-81E9-52CA3B67F97F}" type="presParOf" srcId="{EA8B7F60-F335-414E-8EC9-B0E7532EEDD9}" destId="{B1726FD8-E677-47AD-9D57-14D32950458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893A1B-07B7-495A-9503-D5556216D7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BAB742-260F-4DDD-B0EB-9C8EA78EF306}">
      <dgm:prSet/>
      <dgm:spPr/>
      <dgm:t>
        <a:bodyPr/>
        <a:lstStyle/>
        <a:p>
          <a:r>
            <a:rPr lang="es-ES"/>
            <a:t>Se define una grámatica como:</a:t>
          </a:r>
          <a:endParaRPr lang="en-US"/>
        </a:p>
      </dgm:t>
    </dgm:pt>
    <dgm:pt modelId="{5FCB1A5A-E64E-4B46-9B61-5B46BB5F7469}" type="parTrans" cxnId="{DF89AA23-49FD-41F2-8DF9-0C666E79588E}">
      <dgm:prSet/>
      <dgm:spPr/>
      <dgm:t>
        <a:bodyPr/>
        <a:lstStyle/>
        <a:p>
          <a:endParaRPr lang="en-US"/>
        </a:p>
      </dgm:t>
    </dgm:pt>
    <dgm:pt modelId="{E0776F43-1417-4C2C-8BFA-CA5A5BDE300F}" type="sibTrans" cxnId="{DF89AA23-49FD-41F2-8DF9-0C666E79588E}">
      <dgm:prSet/>
      <dgm:spPr/>
      <dgm:t>
        <a:bodyPr/>
        <a:lstStyle/>
        <a:p>
          <a:endParaRPr lang="en-US"/>
        </a:p>
      </dgm:t>
    </dgm:pt>
    <dgm:pt modelId="{681441EE-B174-4059-8925-20483EDAA874}">
      <dgm:prSet/>
      <dgm:spPr/>
      <dgm:t>
        <a:bodyPr/>
        <a:lstStyle/>
        <a:p>
          <a:r>
            <a:rPr lang="es-ES"/>
            <a:t>G = (V, T, P, S)</a:t>
          </a:r>
          <a:endParaRPr lang="en-US"/>
        </a:p>
      </dgm:t>
    </dgm:pt>
    <dgm:pt modelId="{213738F8-F5EA-4DE7-9F34-BEB8B9AAD11F}" type="parTrans" cxnId="{126DCEAA-240A-4733-B437-6A5BAFBE4307}">
      <dgm:prSet/>
      <dgm:spPr/>
      <dgm:t>
        <a:bodyPr/>
        <a:lstStyle/>
        <a:p>
          <a:endParaRPr lang="en-US"/>
        </a:p>
      </dgm:t>
    </dgm:pt>
    <dgm:pt modelId="{44E045A0-66D3-4BE9-B7AE-F8DD41CDF7CA}" type="sibTrans" cxnId="{126DCEAA-240A-4733-B437-6A5BAFBE4307}">
      <dgm:prSet/>
      <dgm:spPr/>
      <dgm:t>
        <a:bodyPr/>
        <a:lstStyle/>
        <a:p>
          <a:endParaRPr lang="en-US"/>
        </a:p>
      </dgm:t>
    </dgm:pt>
    <dgm:pt modelId="{781AF2A5-797C-4F1C-8EAB-9C0355DA02B6}">
      <dgm:prSet/>
      <dgm:spPr/>
      <dgm:t>
        <a:bodyPr/>
        <a:lstStyle/>
        <a:p>
          <a:r>
            <a:rPr lang="es-ES"/>
            <a:t>Donde T son las entradas:</a:t>
          </a:r>
          <a:endParaRPr lang="en-US"/>
        </a:p>
      </dgm:t>
    </dgm:pt>
    <dgm:pt modelId="{A1D5C985-4CF8-4DA1-BC09-F2A1BC72311E}" type="parTrans" cxnId="{2C0430F8-4B33-4E94-B5C6-684BECB0C66F}">
      <dgm:prSet/>
      <dgm:spPr/>
      <dgm:t>
        <a:bodyPr/>
        <a:lstStyle/>
        <a:p>
          <a:endParaRPr lang="en-US"/>
        </a:p>
      </dgm:t>
    </dgm:pt>
    <dgm:pt modelId="{32D5CF20-B992-4618-BBC3-65B22B00F881}" type="sibTrans" cxnId="{2C0430F8-4B33-4E94-B5C6-684BECB0C66F}">
      <dgm:prSet/>
      <dgm:spPr/>
      <dgm:t>
        <a:bodyPr/>
        <a:lstStyle/>
        <a:p>
          <a:endParaRPr lang="en-US"/>
        </a:p>
      </dgm:t>
    </dgm:pt>
    <dgm:pt modelId="{1D2F3250-8ACE-497F-8275-7A9346D59926}">
      <dgm:prSet/>
      <dgm:spPr/>
      <dgm:t>
        <a:bodyPr/>
        <a:lstStyle/>
        <a:p>
          <a:r>
            <a:rPr lang="es-ES" dirty="0"/>
            <a:t>T : {“console.log” ,”</a:t>
          </a:r>
          <a:r>
            <a:rPr lang="es-ES" dirty="0" err="1"/>
            <a:t>if</a:t>
          </a:r>
          <a:r>
            <a:rPr lang="es-ES" dirty="0"/>
            <a:t>”, ”</a:t>
          </a:r>
          <a:r>
            <a:rPr lang="es-ES" dirty="0" err="1"/>
            <a:t>for</a:t>
          </a:r>
          <a:r>
            <a:rPr lang="es-ES" dirty="0"/>
            <a:t>”, ”</a:t>
          </a:r>
          <a:r>
            <a:rPr lang="es-ES" dirty="0" err="1"/>
            <a:t>while</a:t>
          </a:r>
          <a:r>
            <a:rPr lang="es-ES" dirty="0"/>
            <a:t>”, [0-9], [a-</a:t>
          </a:r>
          <a:r>
            <a:rPr lang="es-ES" dirty="0" err="1"/>
            <a:t>zA</a:t>
          </a:r>
          <a:r>
            <a:rPr lang="es-ES" dirty="0"/>
            <a:t>-Z_], “==“, “&lt;=“,block, “{“, “}”, “;”}</a:t>
          </a:r>
          <a:endParaRPr lang="en-US" dirty="0"/>
        </a:p>
      </dgm:t>
    </dgm:pt>
    <dgm:pt modelId="{EFB6EF7F-8C20-47E7-BDC9-B8897DC77062}" type="parTrans" cxnId="{02D77AE6-2AB4-4E72-89D3-E42F9C6EAC69}">
      <dgm:prSet/>
      <dgm:spPr/>
      <dgm:t>
        <a:bodyPr/>
        <a:lstStyle/>
        <a:p>
          <a:endParaRPr lang="en-US"/>
        </a:p>
      </dgm:t>
    </dgm:pt>
    <dgm:pt modelId="{01CC1B9C-EE62-4B85-B60D-DEC9FB73F9C1}" type="sibTrans" cxnId="{02D77AE6-2AB4-4E72-89D3-E42F9C6EAC69}">
      <dgm:prSet/>
      <dgm:spPr/>
      <dgm:t>
        <a:bodyPr/>
        <a:lstStyle/>
        <a:p>
          <a:endParaRPr lang="en-US"/>
        </a:p>
      </dgm:t>
    </dgm:pt>
    <dgm:pt modelId="{16BC0BC1-DD04-4BEA-B976-8171E3FC0330}">
      <dgm:prSet/>
      <dgm:spPr/>
      <dgm:t>
        <a:bodyPr/>
        <a:lstStyle/>
        <a:p>
          <a:r>
            <a:rPr lang="es-ES"/>
            <a:t>V son las variables:</a:t>
          </a:r>
          <a:endParaRPr lang="en-US"/>
        </a:p>
      </dgm:t>
    </dgm:pt>
    <dgm:pt modelId="{223B28BA-8BB2-4618-ACB3-572ED42537A8}" type="parTrans" cxnId="{12FF3E3D-0E26-432B-A337-9734C02ADFE3}">
      <dgm:prSet/>
      <dgm:spPr/>
      <dgm:t>
        <a:bodyPr/>
        <a:lstStyle/>
        <a:p>
          <a:endParaRPr lang="en-US"/>
        </a:p>
      </dgm:t>
    </dgm:pt>
    <dgm:pt modelId="{EED16232-1585-4A10-BC6E-77246F140395}" type="sibTrans" cxnId="{12FF3E3D-0E26-432B-A337-9734C02ADFE3}">
      <dgm:prSet/>
      <dgm:spPr/>
      <dgm:t>
        <a:bodyPr/>
        <a:lstStyle/>
        <a:p>
          <a:endParaRPr lang="en-US"/>
        </a:p>
      </dgm:t>
    </dgm:pt>
    <dgm:pt modelId="{6CDE390D-523F-4262-A65C-743E86E8B4FE}">
      <dgm:prSet/>
      <dgm:spPr/>
      <dgm:t>
        <a:bodyPr/>
        <a:lstStyle/>
        <a:p>
          <a:r>
            <a:rPr lang="es-ES"/>
            <a:t>V : {S, AS, assign_stmt, while_stmt, if_stmt, print_stmt, for_stmt, ID, expr, NUMBER, LETTER, DIGIT,..}</a:t>
          </a:r>
          <a:endParaRPr lang="en-US"/>
        </a:p>
      </dgm:t>
    </dgm:pt>
    <dgm:pt modelId="{4002106B-BB89-4977-93D3-8799ECDF2591}" type="parTrans" cxnId="{64DD60FB-1A36-4892-8FB7-561DBB3925DD}">
      <dgm:prSet/>
      <dgm:spPr/>
      <dgm:t>
        <a:bodyPr/>
        <a:lstStyle/>
        <a:p>
          <a:endParaRPr lang="en-US"/>
        </a:p>
      </dgm:t>
    </dgm:pt>
    <dgm:pt modelId="{1F0EF936-844D-433C-9C4B-A7EEF654CE9F}" type="sibTrans" cxnId="{64DD60FB-1A36-4892-8FB7-561DBB3925DD}">
      <dgm:prSet/>
      <dgm:spPr/>
      <dgm:t>
        <a:bodyPr/>
        <a:lstStyle/>
        <a:p>
          <a:endParaRPr lang="en-US"/>
        </a:p>
      </dgm:t>
    </dgm:pt>
    <dgm:pt modelId="{FCCB44AD-5427-4B79-8470-D4C4385467FE}">
      <dgm:prSet/>
      <dgm:spPr/>
      <dgm:t>
        <a:bodyPr/>
        <a:lstStyle/>
        <a:p>
          <a:r>
            <a:rPr lang="es-ES"/>
            <a:t>S es el símbolo inicial:</a:t>
          </a:r>
          <a:endParaRPr lang="en-US"/>
        </a:p>
      </dgm:t>
    </dgm:pt>
    <dgm:pt modelId="{19EBDEEC-20CC-4346-AED2-3607F45A121A}" type="parTrans" cxnId="{44E1DF54-06E0-48CF-89A8-EDEAC8714F1A}">
      <dgm:prSet/>
      <dgm:spPr/>
      <dgm:t>
        <a:bodyPr/>
        <a:lstStyle/>
        <a:p>
          <a:endParaRPr lang="en-US"/>
        </a:p>
      </dgm:t>
    </dgm:pt>
    <dgm:pt modelId="{3CD71D8D-62ED-4BD5-8E79-1A4AEF865596}" type="sibTrans" cxnId="{44E1DF54-06E0-48CF-89A8-EDEAC8714F1A}">
      <dgm:prSet/>
      <dgm:spPr/>
      <dgm:t>
        <a:bodyPr/>
        <a:lstStyle/>
        <a:p>
          <a:endParaRPr lang="en-US"/>
        </a:p>
      </dgm:t>
    </dgm:pt>
    <dgm:pt modelId="{499C6B45-DEED-48D8-84E1-7C3F52D7B69D}">
      <dgm:prSet/>
      <dgm:spPr/>
      <dgm:t>
        <a:bodyPr/>
        <a:lstStyle/>
        <a:p>
          <a:r>
            <a:rPr lang="es-ES"/>
            <a:t>S : AS</a:t>
          </a:r>
          <a:endParaRPr lang="en-US"/>
        </a:p>
      </dgm:t>
    </dgm:pt>
    <dgm:pt modelId="{EAC1D8F4-1A49-4016-8EFF-0B9F95090F18}" type="parTrans" cxnId="{7E957390-070C-4BE5-A7E2-07D65FA9E5C2}">
      <dgm:prSet/>
      <dgm:spPr/>
      <dgm:t>
        <a:bodyPr/>
        <a:lstStyle/>
        <a:p>
          <a:endParaRPr lang="en-US"/>
        </a:p>
      </dgm:t>
    </dgm:pt>
    <dgm:pt modelId="{3FEC5A4B-2E3E-4469-909F-4205FD3919DA}" type="sibTrans" cxnId="{7E957390-070C-4BE5-A7E2-07D65FA9E5C2}">
      <dgm:prSet/>
      <dgm:spPr/>
      <dgm:t>
        <a:bodyPr/>
        <a:lstStyle/>
        <a:p>
          <a:endParaRPr lang="en-US"/>
        </a:p>
      </dgm:t>
    </dgm:pt>
    <dgm:pt modelId="{2667F4C8-2B18-4728-8280-45292B46123E}">
      <dgm:prSet/>
      <dgm:spPr/>
      <dgm:t>
        <a:bodyPr/>
        <a:lstStyle/>
        <a:p>
          <a:r>
            <a:rPr lang="es-ES"/>
            <a:t>Y P son las reglas usadas </a:t>
          </a:r>
          <a:endParaRPr lang="en-US"/>
        </a:p>
      </dgm:t>
    </dgm:pt>
    <dgm:pt modelId="{624AEAC4-F750-442B-BD59-D805E95CAE16}" type="parTrans" cxnId="{61C94C92-B01E-4AFE-92D9-056B8AEBD3F9}">
      <dgm:prSet/>
      <dgm:spPr/>
      <dgm:t>
        <a:bodyPr/>
        <a:lstStyle/>
        <a:p>
          <a:endParaRPr lang="en-US"/>
        </a:p>
      </dgm:t>
    </dgm:pt>
    <dgm:pt modelId="{FD4E252F-2E4D-477B-BA89-B7807848FA8D}" type="sibTrans" cxnId="{61C94C92-B01E-4AFE-92D9-056B8AEBD3F9}">
      <dgm:prSet/>
      <dgm:spPr/>
      <dgm:t>
        <a:bodyPr/>
        <a:lstStyle/>
        <a:p>
          <a:endParaRPr lang="en-US"/>
        </a:p>
      </dgm:t>
    </dgm:pt>
    <dgm:pt modelId="{EA8B7F60-F335-414E-8EC9-B0E7532EEDD9}" type="pres">
      <dgm:prSet presAssocID="{60893A1B-07B7-495A-9503-D5556216D745}" presName="linear" presStyleCnt="0">
        <dgm:presLayoutVars>
          <dgm:animLvl val="lvl"/>
          <dgm:resizeHandles val="exact"/>
        </dgm:presLayoutVars>
      </dgm:prSet>
      <dgm:spPr/>
    </dgm:pt>
    <dgm:pt modelId="{B9C8FA42-9C4B-445E-9134-448D7D430632}" type="pres">
      <dgm:prSet presAssocID="{ADBAB742-260F-4DDD-B0EB-9C8EA78EF30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435031-C154-4B06-95F7-DE3B8B457606}" type="pres">
      <dgm:prSet presAssocID="{ADBAB742-260F-4DDD-B0EB-9C8EA78EF306}" presName="childText" presStyleLbl="revTx" presStyleIdx="0" presStyleCnt="4">
        <dgm:presLayoutVars>
          <dgm:bulletEnabled val="1"/>
        </dgm:presLayoutVars>
      </dgm:prSet>
      <dgm:spPr/>
    </dgm:pt>
    <dgm:pt modelId="{44DD547A-B4D7-4733-BDFA-61558286D993}" type="pres">
      <dgm:prSet presAssocID="{781AF2A5-797C-4F1C-8EAB-9C0355DA02B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AC818F5-077C-4945-AD65-F979756A7C7A}" type="pres">
      <dgm:prSet presAssocID="{781AF2A5-797C-4F1C-8EAB-9C0355DA02B6}" presName="childText" presStyleLbl="revTx" presStyleIdx="1" presStyleCnt="4">
        <dgm:presLayoutVars>
          <dgm:bulletEnabled val="1"/>
        </dgm:presLayoutVars>
      </dgm:prSet>
      <dgm:spPr/>
    </dgm:pt>
    <dgm:pt modelId="{007843B9-0988-409A-AFA7-B8A33187C7D8}" type="pres">
      <dgm:prSet presAssocID="{16BC0BC1-DD04-4BEA-B976-8171E3FC033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77A6ECB-A61E-49EE-B0ED-7F1725B0072A}" type="pres">
      <dgm:prSet presAssocID="{16BC0BC1-DD04-4BEA-B976-8171E3FC0330}" presName="childText" presStyleLbl="revTx" presStyleIdx="2" presStyleCnt="4">
        <dgm:presLayoutVars>
          <dgm:bulletEnabled val="1"/>
        </dgm:presLayoutVars>
      </dgm:prSet>
      <dgm:spPr/>
    </dgm:pt>
    <dgm:pt modelId="{D83A045A-A012-4B2F-B76D-625537A211F0}" type="pres">
      <dgm:prSet presAssocID="{FCCB44AD-5427-4B79-8470-D4C4385467F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E4243EC-E9DE-410D-A174-D4C707E51D6F}" type="pres">
      <dgm:prSet presAssocID="{FCCB44AD-5427-4B79-8470-D4C4385467FE}" presName="childText" presStyleLbl="revTx" presStyleIdx="3" presStyleCnt="4">
        <dgm:presLayoutVars>
          <dgm:bulletEnabled val="1"/>
        </dgm:presLayoutVars>
      </dgm:prSet>
      <dgm:spPr/>
    </dgm:pt>
    <dgm:pt modelId="{B1726FD8-E677-47AD-9D57-14D329504587}" type="pres">
      <dgm:prSet presAssocID="{2667F4C8-2B18-4728-8280-45292B46123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93DDE10-29E5-487D-9F91-BEB0B89B3A9C}" type="presOf" srcId="{60893A1B-07B7-495A-9503-D5556216D745}" destId="{EA8B7F60-F335-414E-8EC9-B0E7532EEDD9}" srcOrd="0" destOrd="0" presId="urn:microsoft.com/office/officeart/2005/8/layout/vList2"/>
    <dgm:cxn modelId="{DF89AA23-49FD-41F2-8DF9-0C666E79588E}" srcId="{60893A1B-07B7-495A-9503-D5556216D745}" destId="{ADBAB742-260F-4DDD-B0EB-9C8EA78EF306}" srcOrd="0" destOrd="0" parTransId="{5FCB1A5A-E64E-4B46-9B61-5B46BB5F7469}" sibTransId="{E0776F43-1417-4C2C-8BFA-CA5A5BDE300F}"/>
    <dgm:cxn modelId="{872A822D-4A2E-4399-A734-8FC0D362A973}" type="presOf" srcId="{FCCB44AD-5427-4B79-8470-D4C4385467FE}" destId="{D83A045A-A012-4B2F-B76D-625537A211F0}" srcOrd="0" destOrd="0" presId="urn:microsoft.com/office/officeart/2005/8/layout/vList2"/>
    <dgm:cxn modelId="{12FF3E3D-0E26-432B-A337-9734C02ADFE3}" srcId="{60893A1B-07B7-495A-9503-D5556216D745}" destId="{16BC0BC1-DD04-4BEA-B976-8171E3FC0330}" srcOrd="2" destOrd="0" parTransId="{223B28BA-8BB2-4618-ACB3-572ED42537A8}" sibTransId="{EED16232-1585-4A10-BC6E-77246F140395}"/>
    <dgm:cxn modelId="{36F28748-186D-47C7-9723-E592EF9B5E2E}" type="presOf" srcId="{499C6B45-DEED-48D8-84E1-7C3F52D7B69D}" destId="{CE4243EC-E9DE-410D-A174-D4C707E51D6F}" srcOrd="0" destOrd="0" presId="urn:microsoft.com/office/officeart/2005/8/layout/vList2"/>
    <dgm:cxn modelId="{19D22A53-FCC3-4C76-9E2C-E791D7A2B56C}" type="presOf" srcId="{ADBAB742-260F-4DDD-B0EB-9C8EA78EF306}" destId="{B9C8FA42-9C4B-445E-9134-448D7D430632}" srcOrd="0" destOrd="0" presId="urn:microsoft.com/office/officeart/2005/8/layout/vList2"/>
    <dgm:cxn modelId="{CF846173-B4CD-4BA6-8C4E-8D41C3BDC1CC}" type="presOf" srcId="{681441EE-B174-4059-8925-20483EDAA874}" destId="{7E435031-C154-4B06-95F7-DE3B8B457606}" srcOrd="0" destOrd="0" presId="urn:microsoft.com/office/officeart/2005/8/layout/vList2"/>
    <dgm:cxn modelId="{44E1DF54-06E0-48CF-89A8-EDEAC8714F1A}" srcId="{60893A1B-07B7-495A-9503-D5556216D745}" destId="{FCCB44AD-5427-4B79-8470-D4C4385467FE}" srcOrd="3" destOrd="0" parTransId="{19EBDEEC-20CC-4346-AED2-3607F45A121A}" sibTransId="{3CD71D8D-62ED-4BD5-8E79-1A4AEF865596}"/>
    <dgm:cxn modelId="{DDB3F67B-24E8-473A-8B01-3D2704840C56}" type="presOf" srcId="{1D2F3250-8ACE-497F-8275-7A9346D59926}" destId="{EAC818F5-077C-4945-AD65-F979756A7C7A}" srcOrd="0" destOrd="0" presId="urn:microsoft.com/office/officeart/2005/8/layout/vList2"/>
    <dgm:cxn modelId="{7E957390-070C-4BE5-A7E2-07D65FA9E5C2}" srcId="{FCCB44AD-5427-4B79-8470-D4C4385467FE}" destId="{499C6B45-DEED-48D8-84E1-7C3F52D7B69D}" srcOrd="0" destOrd="0" parTransId="{EAC1D8F4-1A49-4016-8EFF-0B9F95090F18}" sibTransId="{3FEC5A4B-2E3E-4469-909F-4205FD3919DA}"/>
    <dgm:cxn modelId="{61C94C92-B01E-4AFE-92D9-056B8AEBD3F9}" srcId="{60893A1B-07B7-495A-9503-D5556216D745}" destId="{2667F4C8-2B18-4728-8280-45292B46123E}" srcOrd="4" destOrd="0" parTransId="{624AEAC4-F750-442B-BD59-D805E95CAE16}" sibTransId="{FD4E252F-2E4D-477B-BA89-B7807848FA8D}"/>
    <dgm:cxn modelId="{126DCEAA-240A-4733-B437-6A5BAFBE4307}" srcId="{ADBAB742-260F-4DDD-B0EB-9C8EA78EF306}" destId="{681441EE-B174-4059-8925-20483EDAA874}" srcOrd="0" destOrd="0" parTransId="{213738F8-F5EA-4DE7-9F34-BEB8B9AAD11F}" sibTransId="{44E045A0-66D3-4BE9-B7AE-F8DD41CDF7CA}"/>
    <dgm:cxn modelId="{FE6E1DAD-6053-4C67-AF07-2E3539BC7856}" type="presOf" srcId="{2667F4C8-2B18-4728-8280-45292B46123E}" destId="{B1726FD8-E677-47AD-9D57-14D329504587}" srcOrd="0" destOrd="0" presId="urn:microsoft.com/office/officeart/2005/8/layout/vList2"/>
    <dgm:cxn modelId="{BCBEC2BF-EB5C-4596-B351-45A17614D9CC}" type="presOf" srcId="{781AF2A5-797C-4F1C-8EAB-9C0355DA02B6}" destId="{44DD547A-B4D7-4733-BDFA-61558286D993}" srcOrd="0" destOrd="0" presId="urn:microsoft.com/office/officeart/2005/8/layout/vList2"/>
    <dgm:cxn modelId="{5B5133C6-3552-44A5-A44F-978D9041BE51}" type="presOf" srcId="{16BC0BC1-DD04-4BEA-B976-8171E3FC0330}" destId="{007843B9-0988-409A-AFA7-B8A33187C7D8}" srcOrd="0" destOrd="0" presId="urn:microsoft.com/office/officeart/2005/8/layout/vList2"/>
    <dgm:cxn modelId="{9C8D6EDE-5AB9-4192-AE1F-A9E0D53F5F19}" type="presOf" srcId="{6CDE390D-523F-4262-A65C-743E86E8B4FE}" destId="{677A6ECB-A61E-49EE-B0ED-7F1725B0072A}" srcOrd="0" destOrd="0" presId="urn:microsoft.com/office/officeart/2005/8/layout/vList2"/>
    <dgm:cxn modelId="{02D77AE6-2AB4-4E72-89D3-E42F9C6EAC69}" srcId="{781AF2A5-797C-4F1C-8EAB-9C0355DA02B6}" destId="{1D2F3250-8ACE-497F-8275-7A9346D59926}" srcOrd="0" destOrd="0" parTransId="{EFB6EF7F-8C20-47E7-BDC9-B8897DC77062}" sibTransId="{01CC1B9C-EE62-4B85-B60D-DEC9FB73F9C1}"/>
    <dgm:cxn modelId="{2C0430F8-4B33-4E94-B5C6-684BECB0C66F}" srcId="{60893A1B-07B7-495A-9503-D5556216D745}" destId="{781AF2A5-797C-4F1C-8EAB-9C0355DA02B6}" srcOrd="1" destOrd="0" parTransId="{A1D5C985-4CF8-4DA1-BC09-F2A1BC72311E}" sibTransId="{32D5CF20-B992-4618-BBC3-65B22B00F881}"/>
    <dgm:cxn modelId="{64DD60FB-1A36-4892-8FB7-561DBB3925DD}" srcId="{16BC0BC1-DD04-4BEA-B976-8171E3FC0330}" destId="{6CDE390D-523F-4262-A65C-743E86E8B4FE}" srcOrd="0" destOrd="0" parTransId="{4002106B-BB89-4977-93D3-8799ECDF2591}" sibTransId="{1F0EF936-844D-433C-9C4B-A7EEF654CE9F}"/>
    <dgm:cxn modelId="{55AF0CB7-761C-4DC4-A5B2-CC2827A2B7FC}" type="presParOf" srcId="{EA8B7F60-F335-414E-8EC9-B0E7532EEDD9}" destId="{B9C8FA42-9C4B-445E-9134-448D7D430632}" srcOrd="0" destOrd="0" presId="urn:microsoft.com/office/officeart/2005/8/layout/vList2"/>
    <dgm:cxn modelId="{E2634A88-EA79-4D69-A905-346DFA35800C}" type="presParOf" srcId="{EA8B7F60-F335-414E-8EC9-B0E7532EEDD9}" destId="{7E435031-C154-4B06-95F7-DE3B8B457606}" srcOrd="1" destOrd="0" presId="urn:microsoft.com/office/officeart/2005/8/layout/vList2"/>
    <dgm:cxn modelId="{6C91F68F-BCB2-49A5-B1E6-1ED74EB01EAA}" type="presParOf" srcId="{EA8B7F60-F335-414E-8EC9-B0E7532EEDD9}" destId="{44DD547A-B4D7-4733-BDFA-61558286D993}" srcOrd="2" destOrd="0" presId="urn:microsoft.com/office/officeart/2005/8/layout/vList2"/>
    <dgm:cxn modelId="{EC5DAA02-4A51-4367-A007-8363E6BCF58A}" type="presParOf" srcId="{EA8B7F60-F335-414E-8EC9-B0E7532EEDD9}" destId="{EAC818F5-077C-4945-AD65-F979756A7C7A}" srcOrd="3" destOrd="0" presId="urn:microsoft.com/office/officeart/2005/8/layout/vList2"/>
    <dgm:cxn modelId="{337EE2B0-8296-448D-9FA5-D7C3BDFE6552}" type="presParOf" srcId="{EA8B7F60-F335-414E-8EC9-B0E7532EEDD9}" destId="{007843B9-0988-409A-AFA7-B8A33187C7D8}" srcOrd="4" destOrd="0" presId="urn:microsoft.com/office/officeart/2005/8/layout/vList2"/>
    <dgm:cxn modelId="{CEC2247C-9D4E-4A3F-8DAF-F6A0CF539316}" type="presParOf" srcId="{EA8B7F60-F335-414E-8EC9-B0E7532EEDD9}" destId="{677A6ECB-A61E-49EE-B0ED-7F1725B0072A}" srcOrd="5" destOrd="0" presId="urn:microsoft.com/office/officeart/2005/8/layout/vList2"/>
    <dgm:cxn modelId="{506C8D87-0784-4736-B2DB-2204FFEA6058}" type="presParOf" srcId="{EA8B7F60-F335-414E-8EC9-B0E7532EEDD9}" destId="{D83A045A-A012-4B2F-B76D-625537A211F0}" srcOrd="6" destOrd="0" presId="urn:microsoft.com/office/officeart/2005/8/layout/vList2"/>
    <dgm:cxn modelId="{DAD74416-2581-4DC2-B024-699E5FEA2050}" type="presParOf" srcId="{EA8B7F60-F335-414E-8EC9-B0E7532EEDD9}" destId="{CE4243EC-E9DE-410D-A174-D4C707E51D6F}" srcOrd="7" destOrd="0" presId="urn:microsoft.com/office/officeart/2005/8/layout/vList2"/>
    <dgm:cxn modelId="{1CE3E12A-8300-4C8D-81E9-52CA3B67F97F}" type="presParOf" srcId="{EA8B7F60-F335-414E-8EC9-B0E7532EEDD9}" destId="{B1726FD8-E677-47AD-9D57-14D32950458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8FA42-9C4B-445E-9134-448D7D430632}">
      <dsp:nvSpPr>
        <dsp:cNvPr id="0" name=""/>
        <dsp:cNvSpPr/>
      </dsp:nvSpPr>
      <dsp:spPr>
        <a:xfrm>
          <a:off x="0" y="10805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Se define una grámatica como:</a:t>
          </a:r>
          <a:endParaRPr lang="en-US" sz="2000" kern="1200"/>
        </a:p>
      </dsp:txBody>
      <dsp:txXfrm>
        <a:off x="23417" y="34222"/>
        <a:ext cx="10468766" cy="432866"/>
      </dsp:txXfrm>
    </dsp:sp>
    <dsp:sp modelId="{7E435031-C154-4B06-95F7-DE3B8B457606}">
      <dsp:nvSpPr>
        <dsp:cNvPr id="0" name=""/>
        <dsp:cNvSpPr/>
      </dsp:nvSpPr>
      <dsp:spPr>
        <a:xfrm>
          <a:off x="0" y="490505"/>
          <a:ext cx="1051560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/>
            <a:t>G = (V, T, P, S)</a:t>
          </a:r>
          <a:endParaRPr lang="en-US" sz="1600" kern="1200"/>
        </a:p>
      </dsp:txBody>
      <dsp:txXfrm>
        <a:off x="0" y="490505"/>
        <a:ext cx="10515600" cy="331200"/>
      </dsp:txXfrm>
    </dsp:sp>
    <dsp:sp modelId="{44DD547A-B4D7-4733-BDFA-61558286D993}">
      <dsp:nvSpPr>
        <dsp:cNvPr id="0" name=""/>
        <dsp:cNvSpPr/>
      </dsp:nvSpPr>
      <dsp:spPr>
        <a:xfrm>
          <a:off x="0" y="821705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Donde T son las entradas:</a:t>
          </a:r>
          <a:endParaRPr lang="en-US" sz="2000" kern="1200"/>
        </a:p>
      </dsp:txBody>
      <dsp:txXfrm>
        <a:off x="23417" y="845122"/>
        <a:ext cx="10468766" cy="432866"/>
      </dsp:txXfrm>
    </dsp:sp>
    <dsp:sp modelId="{EAC818F5-077C-4945-AD65-F979756A7C7A}">
      <dsp:nvSpPr>
        <dsp:cNvPr id="0" name=""/>
        <dsp:cNvSpPr/>
      </dsp:nvSpPr>
      <dsp:spPr>
        <a:xfrm>
          <a:off x="0" y="1301405"/>
          <a:ext cx="1051560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/>
            <a:t>T : {“print” ,”if”, ”for”, ”while”, [0-9], [a-zA-Z_], “:” , “==“, “&lt;=“, ….}</a:t>
          </a:r>
          <a:endParaRPr lang="en-US" sz="1600" kern="1200"/>
        </a:p>
      </dsp:txBody>
      <dsp:txXfrm>
        <a:off x="0" y="1301405"/>
        <a:ext cx="10515600" cy="331200"/>
      </dsp:txXfrm>
    </dsp:sp>
    <dsp:sp modelId="{007843B9-0988-409A-AFA7-B8A33187C7D8}">
      <dsp:nvSpPr>
        <dsp:cNvPr id="0" name=""/>
        <dsp:cNvSpPr/>
      </dsp:nvSpPr>
      <dsp:spPr>
        <a:xfrm>
          <a:off x="0" y="1632606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V son las variables:</a:t>
          </a:r>
          <a:endParaRPr lang="en-US" sz="2000" kern="1200"/>
        </a:p>
      </dsp:txBody>
      <dsp:txXfrm>
        <a:off x="23417" y="1656023"/>
        <a:ext cx="10468766" cy="432866"/>
      </dsp:txXfrm>
    </dsp:sp>
    <dsp:sp modelId="{677A6ECB-A61E-49EE-B0ED-7F1725B0072A}">
      <dsp:nvSpPr>
        <dsp:cNvPr id="0" name=""/>
        <dsp:cNvSpPr/>
      </dsp:nvSpPr>
      <dsp:spPr>
        <a:xfrm>
          <a:off x="0" y="2112306"/>
          <a:ext cx="1051560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/>
            <a:t>V : {S, AS, assign_stmt, while_stmt, if_stmt, print_stmt, for_stmt, ID, expr, NUMBER, LETTER, DIGIT,..}</a:t>
          </a:r>
          <a:endParaRPr lang="en-US" sz="1600" kern="1200"/>
        </a:p>
      </dsp:txBody>
      <dsp:txXfrm>
        <a:off x="0" y="2112306"/>
        <a:ext cx="10515600" cy="331200"/>
      </dsp:txXfrm>
    </dsp:sp>
    <dsp:sp modelId="{D83A045A-A012-4B2F-B76D-625537A211F0}">
      <dsp:nvSpPr>
        <dsp:cNvPr id="0" name=""/>
        <dsp:cNvSpPr/>
      </dsp:nvSpPr>
      <dsp:spPr>
        <a:xfrm>
          <a:off x="0" y="2443506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S es el símbolo inicial:</a:t>
          </a:r>
          <a:endParaRPr lang="en-US" sz="2000" kern="1200"/>
        </a:p>
      </dsp:txBody>
      <dsp:txXfrm>
        <a:off x="23417" y="2466923"/>
        <a:ext cx="10468766" cy="432866"/>
      </dsp:txXfrm>
    </dsp:sp>
    <dsp:sp modelId="{CE4243EC-E9DE-410D-A174-D4C707E51D6F}">
      <dsp:nvSpPr>
        <dsp:cNvPr id="0" name=""/>
        <dsp:cNvSpPr/>
      </dsp:nvSpPr>
      <dsp:spPr>
        <a:xfrm>
          <a:off x="0" y="2923206"/>
          <a:ext cx="1051560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/>
            <a:t>S : AS</a:t>
          </a:r>
          <a:endParaRPr lang="en-US" sz="1600" kern="1200"/>
        </a:p>
      </dsp:txBody>
      <dsp:txXfrm>
        <a:off x="0" y="2923206"/>
        <a:ext cx="10515600" cy="331200"/>
      </dsp:txXfrm>
    </dsp:sp>
    <dsp:sp modelId="{B1726FD8-E677-47AD-9D57-14D329504587}">
      <dsp:nvSpPr>
        <dsp:cNvPr id="0" name=""/>
        <dsp:cNvSpPr/>
      </dsp:nvSpPr>
      <dsp:spPr>
        <a:xfrm>
          <a:off x="0" y="3254406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Y P son las reglas usadas </a:t>
          </a:r>
          <a:endParaRPr lang="en-US" sz="2000" kern="1200"/>
        </a:p>
      </dsp:txBody>
      <dsp:txXfrm>
        <a:off x="23417" y="3277823"/>
        <a:ext cx="10468766" cy="432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8FA42-9C4B-445E-9134-448D7D430632}">
      <dsp:nvSpPr>
        <dsp:cNvPr id="0" name=""/>
        <dsp:cNvSpPr/>
      </dsp:nvSpPr>
      <dsp:spPr>
        <a:xfrm>
          <a:off x="0" y="10805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Se define una grámatica como:</a:t>
          </a:r>
          <a:endParaRPr lang="en-US" sz="2000" kern="1200"/>
        </a:p>
      </dsp:txBody>
      <dsp:txXfrm>
        <a:off x="23417" y="34222"/>
        <a:ext cx="10468766" cy="432866"/>
      </dsp:txXfrm>
    </dsp:sp>
    <dsp:sp modelId="{7E435031-C154-4B06-95F7-DE3B8B457606}">
      <dsp:nvSpPr>
        <dsp:cNvPr id="0" name=""/>
        <dsp:cNvSpPr/>
      </dsp:nvSpPr>
      <dsp:spPr>
        <a:xfrm>
          <a:off x="0" y="490505"/>
          <a:ext cx="1051560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/>
            <a:t>G = (V, T, P, S)</a:t>
          </a:r>
          <a:endParaRPr lang="en-US" sz="1600" kern="1200"/>
        </a:p>
      </dsp:txBody>
      <dsp:txXfrm>
        <a:off x="0" y="490505"/>
        <a:ext cx="10515600" cy="331200"/>
      </dsp:txXfrm>
    </dsp:sp>
    <dsp:sp modelId="{44DD547A-B4D7-4733-BDFA-61558286D993}">
      <dsp:nvSpPr>
        <dsp:cNvPr id="0" name=""/>
        <dsp:cNvSpPr/>
      </dsp:nvSpPr>
      <dsp:spPr>
        <a:xfrm>
          <a:off x="0" y="821705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Donde T son las entradas:</a:t>
          </a:r>
          <a:endParaRPr lang="en-US" sz="2000" kern="1200"/>
        </a:p>
      </dsp:txBody>
      <dsp:txXfrm>
        <a:off x="23417" y="845122"/>
        <a:ext cx="10468766" cy="432866"/>
      </dsp:txXfrm>
    </dsp:sp>
    <dsp:sp modelId="{EAC818F5-077C-4945-AD65-F979756A7C7A}">
      <dsp:nvSpPr>
        <dsp:cNvPr id="0" name=""/>
        <dsp:cNvSpPr/>
      </dsp:nvSpPr>
      <dsp:spPr>
        <a:xfrm>
          <a:off x="0" y="1301405"/>
          <a:ext cx="1051560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 dirty="0"/>
            <a:t>T : {“console.log” ,”</a:t>
          </a:r>
          <a:r>
            <a:rPr lang="es-ES" sz="1600" kern="1200" dirty="0" err="1"/>
            <a:t>if</a:t>
          </a:r>
          <a:r>
            <a:rPr lang="es-ES" sz="1600" kern="1200" dirty="0"/>
            <a:t>”, ”</a:t>
          </a:r>
          <a:r>
            <a:rPr lang="es-ES" sz="1600" kern="1200" dirty="0" err="1"/>
            <a:t>for</a:t>
          </a:r>
          <a:r>
            <a:rPr lang="es-ES" sz="1600" kern="1200" dirty="0"/>
            <a:t>”, ”</a:t>
          </a:r>
          <a:r>
            <a:rPr lang="es-ES" sz="1600" kern="1200" dirty="0" err="1"/>
            <a:t>while</a:t>
          </a:r>
          <a:r>
            <a:rPr lang="es-ES" sz="1600" kern="1200" dirty="0"/>
            <a:t>”, [0-9], [a-</a:t>
          </a:r>
          <a:r>
            <a:rPr lang="es-ES" sz="1600" kern="1200" dirty="0" err="1"/>
            <a:t>zA</a:t>
          </a:r>
          <a:r>
            <a:rPr lang="es-ES" sz="1600" kern="1200" dirty="0"/>
            <a:t>-Z_], “==“, “&lt;=“,block, “{“, “}”, “;”}</a:t>
          </a:r>
          <a:endParaRPr lang="en-US" sz="1600" kern="1200" dirty="0"/>
        </a:p>
      </dsp:txBody>
      <dsp:txXfrm>
        <a:off x="0" y="1301405"/>
        <a:ext cx="10515600" cy="331200"/>
      </dsp:txXfrm>
    </dsp:sp>
    <dsp:sp modelId="{007843B9-0988-409A-AFA7-B8A33187C7D8}">
      <dsp:nvSpPr>
        <dsp:cNvPr id="0" name=""/>
        <dsp:cNvSpPr/>
      </dsp:nvSpPr>
      <dsp:spPr>
        <a:xfrm>
          <a:off x="0" y="1632606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V son las variables:</a:t>
          </a:r>
          <a:endParaRPr lang="en-US" sz="2000" kern="1200"/>
        </a:p>
      </dsp:txBody>
      <dsp:txXfrm>
        <a:off x="23417" y="1656023"/>
        <a:ext cx="10468766" cy="432866"/>
      </dsp:txXfrm>
    </dsp:sp>
    <dsp:sp modelId="{677A6ECB-A61E-49EE-B0ED-7F1725B0072A}">
      <dsp:nvSpPr>
        <dsp:cNvPr id="0" name=""/>
        <dsp:cNvSpPr/>
      </dsp:nvSpPr>
      <dsp:spPr>
        <a:xfrm>
          <a:off x="0" y="2112306"/>
          <a:ext cx="1051560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/>
            <a:t>V : {S, AS, assign_stmt, while_stmt, if_stmt, print_stmt, for_stmt, ID, expr, NUMBER, LETTER, DIGIT,..}</a:t>
          </a:r>
          <a:endParaRPr lang="en-US" sz="1600" kern="1200"/>
        </a:p>
      </dsp:txBody>
      <dsp:txXfrm>
        <a:off x="0" y="2112306"/>
        <a:ext cx="10515600" cy="331200"/>
      </dsp:txXfrm>
    </dsp:sp>
    <dsp:sp modelId="{D83A045A-A012-4B2F-B76D-625537A211F0}">
      <dsp:nvSpPr>
        <dsp:cNvPr id="0" name=""/>
        <dsp:cNvSpPr/>
      </dsp:nvSpPr>
      <dsp:spPr>
        <a:xfrm>
          <a:off x="0" y="2443506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S es el símbolo inicial:</a:t>
          </a:r>
          <a:endParaRPr lang="en-US" sz="2000" kern="1200"/>
        </a:p>
      </dsp:txBody>
      <dsp:txXfrm>
        <a:off x="23417" y="2466923"/>
        <a:ext cx="10468766" cy="432866"/>
      </dsp:txXfrm>
    </dsp:sp>
    <dsp:sp modelId="{CE4243EC-E9DE-410D-A174-D4C707E51D6F}">
      <dsp:nvSpPr>
        <dsp:cNvPr id="0" name=""/>
        <dsp:cNvSpPr/>
      </dsp:nvSpPr>
      <dsp:spPr>
        <a:xfrm>
          <a:off x="0" y="2923206"/>
          <a:ext cx="1051560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/>
            <a:t>S : AS</a:t>
          </a:r>
          <a:endParaRPr lang="en-US" sz="1600" kern="1200"/>
        </a:p>
      </dsp:txBody>
      <dsp:txXfrm>
        <a:off x="0" y="2923206"/>
        <a:ext cx="10515600" cy="331200"/>
      </dsp:txXfrm>
    </dsp:sp>
    <dsp:sp modelId="{B1726FD8-E677-47AD-9D57-14D329504587}">
      <dsp:nvSpPr>
        <dsp:cNvPr id="0" name=""/>
        <dsp:cNvSpPr/>
      </dsp:nvSpPr>
      <dsp:spPr>
        <a:xfrm>
          <a:off x="0" y="3254406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Y P son las reglas usadas </a:t>
          </a:r>
          <a:endParaRPr lang="en-US" sz="2000" kern="1200"/>
        </a:p>
      </dsp:txBody>
      <dsp:txXfrm>
        <a:off x="23417" y="3277823"/>
        <a:ext cx="10468766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PROYECTO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Brayan Nicolas Suarez Mongui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386205"/>
            <a:ext cx="3750564" cy="1325563"/>
          </a:xfrm>
        </p:spPr>
        <p:txBody>
          <a:bodyPr/>
          <a:lstStyle/>
          <a:p>
            <a:r>
              <a:rPr lang="en-US" dirty="0"/>
              <a:t>ESTADO DEL ARTE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711768"/>
            <a:ext cx="3819228" cy="3432174"/>
          </a:xfrm>
        </p:spPr>
        <p:txBody>
          <a:bodyPr/>
          <a:lstStyle/>
          <a:p>
            <a:r>
              <a:rPr lang="en-US" dirty="0"/>
              <a:t>Proyecto final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4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 err="1"/>
              <a:t>pylex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s-ES" dirty="0"/>
              <a:t>Es un software enfocado al análisis gramático (o </a:t>
            </a:r>
            <a:r>
              <a:rPr lang="es-ES" dirty="0" err="1"/>
              <a:t>parsing</a:t>
            </a:r>
            <a:r>
              <a:rPr lang="es-ES" dirty="0"/>
              <a:t>) de L</a:t>
            </a:r>
            <a:r>
              <a:rPr lang="es-ES" dirty="0">
                <a:effectLst/>
              </a:rPr>
              <a:t>A</a:t>
            </a:r>
            <a:r>
              <a:rPr lang="es-ES" dirty="0"/>
              <a:t>T</a:t>
            </a:r>
            <a:r>
              <a:rPr lang="es-ES" dirty="0">
                <a:effectLst/>
              </a:rPr>
              <a:t>E</a:t>
            </a:r>
            <a:r>
              <a:rPr lang="es-ES" dirty="0"/>
              <a:t>​X para su conversión a código evaluable en Python y viceversa.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30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GRACIAS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Brayan Nicolas Suarez Mongui</a:t>
            </a:r>
          </a:p>
          <a:p>
            <a:r>
              <a:rPr lang="en-US" dirty="0"/>
              <a:t>bnsm000@gmail.com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3819228" cy="3432174"/>
          </a:xfrm>
        </p:spPr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es?</a:t>
            </a:r>
          </a:p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?</a:t>
            </a:r>
          </a:p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?</a:t>
            </a:r>
          </a:p>
          <a:p>
            <a:r>
              <a:rPr lang="en-US" dirty="0" err="1"/>
              <a:t>Definión</a:t>
            </a:r>
            <a:r>
              <a:rPr lang="en-US" dirty="0"/>
              <a:t> Formal</a:t>
            </a:r>
          </a:p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funciona</a:t>
            </a:r>
            <a:r>
              <a:rPr lang="en-US" dirty="0"/>
              <a:t>?</a:t>
            </a:r>
          </a:p>
          <a:p>
            <a:r>
              <a:rPr lang="en-US" dirty="0"/>
              <a:t>Estado del </a:t>
            </a:r>
            <a:r>
              <a:rPr lang="en-US" dirty="0" err="1"/>
              <a:t>arte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Es un software </a:t>
            </a:r>
            <a:r>
              <a:rPr lang="en-US" dirty="0" err="1"/>
              <a:t>enfocado</a:t>
            </a:r>
            <a:r>
              <a:rPr lang="en-US" dirty="0"/>
              <a:t> al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gramático</a:t>
            </a:r>
            <a:r>
              <a:rPr lang="en-US" dirty="0"/>
              <a:t> (o parsing) de JavaScript y Python para </a:t>
            </a:r>
            <a:r>
              <a:rPr lang="en-US" dirty="0" err="1"/>
              <a:t>su</a:t>
            </a:r>
            <a:r>
              <a:rPr lang="en-US" dirty="0"/>
              <a:t> conversion 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del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lenguaje</a:t>
            </a:r>
            <a:r>
              <a:rPr lang="en-US" dirty="0"/>
              <a:t>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El Proyecto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gramáticas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la </a:t>
            </a:r>
            <a:r>
              <a:rPr lang="en-US" dirty="0" err="1"/>
              <a:t>libreria</a:t>
            </a:r>
            <a:r>
              <a:rPr lang="en-US" dirty="0"/>
              <a:t> NLTK de python,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regulares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la </a:t>
            </a:r>
            <a:r>
              <a:rPr lang="en-US" dirty="0" err="1"/>
              <a:t>libreria</a:t>
            </a:r>
            <a:r>
              <a:rPr lang="en-US" dirty="0"/>
              <a:t> re de python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analizar</a:t>
            </a:r>
            <a:r>
              <a:rPr lang="en-US" dirty="0"/>
              <a:t> y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respuesta</a:t>
            </a:r>
            <a:r>
              <a:rPr lang="en-US" dirty="0"/>
              <a:t> optima.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El Proyecto </a:t>
            </a:r>
            <a:r>
              <a:rPr lang="en-US" dirty="0" err="1"/>
              <a:t>realiza</a:t>
            </a:r>
            <a:r>
              <a:rPr lang="en-US" dirty="0"/>
              <a:t> la conversion de la </a:t>
            </a:r>
            <a:r>
              <a:rPr lang="en-US" dirty="0" err="1"/>
              <a:t>sintaxis</a:t>
            </a:r>
            <a:r>
              <a:rPr lang="en-US" dirty="0"/>
              <a:t> </a:t>
            </a:r>
            <a:r>
              <a:rPr lang="en-US" dirty="0" err="1"/>
              <a:t>basica</a:t>
            </a:r>
            <a:r>
              <a:rPr lang="en-US" dirty="0"/>
              <a:t> de un </a:t>
            </a:r>
            <a:r>
              <a:rPr lang="en-US" dirty="0" err="1"/>
              <a:t>lenguaje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sea Python o JS y la </a:t>
            </a:r>
            <a:r>
              <a:rPr lang="en-US" dirty="0" err="1"/>
              <a:t>convierte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lenguaje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un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seria</a:t>
            </a:r>
            <a:r>
              <a:rPr lang="en-US" dirty="0"/>
              <a:t> de JS a Python o </a:t>
            </a:r>
            <a:r>
              <a:rPr lang="en-US" dirty="0" err="1"/>
              <a:t>viceversa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5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DEFINICIÓN FORMAL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s-ES" dirty="0"/>
              <a:t>P</a:t>
            </a:r>
            <a:r>
              <a:rPr lang="en-US" dirty="0" err="1"/>
              <a:t>royecto</a:t>
            </a:r>
            <a:r>
              <a:rPr lang="en-US" dirty="0"/>
              <a:t> final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0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D760-84CB-C0FF-D390-D617BDA28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50" baseline="0" dirty="0">
                <a:latin typeface="+mj-lt"/>
                <a:ea typeface="+mj-ea"/>
                <a:cs typeface="+mj-cs"/>
              </a:rPr>
              <a:t>GRAMÁTICA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31864-2DF1-78D1-8934-F1888733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2F1B8-0848-7498-0688-AC781FB7E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8D039-06F5-605C-47E4-0AB2BBDD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0BA552DB-E9C7-1E13-47A6-EA0D9F3877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761355"/>
              </p:ext>
            </p:extLst>
          </p:nvPr>
        </p:nvGraphicFramePr>
        <p:xfrm>
          <a:off x="838200" y="2111608"/>
          <a:ext cx="10515600" cy="3744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125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D760-84CB-C0FF-D390-D617BDA28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50" baseline="0" dirty="0">
                <a:latin typeface="+mj-lt"/>
                <a:ea typeface="+mj-ea"/>
                <a:cs typeface="+mj-cs"/>
              </a:rPr>
              <a:t>GRAMÁTICA JAVASCRIPT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31864-2DF1-78D1-8934-F1888733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2F1B8-0848-7498-0688-AC781FB7E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8D039-06F5-605C-47E4-0AB2BBDD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0BA552DB-E9C7-1E13-47A6-EA0D9F3877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8818404"/>
              </p:ext>
            </p:extLst>
          </p:nvPr>
        </p:nvGraphicFramePr>
        <p:xfrm>
          <a:off x="838200" y="2111608"/>
          <a:ext cx="10515600" cy="3744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534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0391-A9CB-2AD3-CC23-ADF8451C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anchor="ctr">
            <a:normAutofit/>
          </a:bodyPr>
          <a:lstStyle/>
          <a:p>
            <a:r>
              <a:rPr lang="es-ES" dirty="0"/>
              <a:t>¿CÓMO FUNCIONA?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25277EA-D369-9C60-4166-C3C4CFC80B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Validación gramatical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E7DC24E-0CF7-8129-129A-86C5C5587D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Validación de sintaxis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B204465-CAD0-5BDD-6B48-D90781CDEB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s-ES" dirty="0" err="1"/>
              <a:t>Conversion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1571C-E6B7-81EB-9C8F-54457A37FE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/>
          <a:p>
            <a:r>
              <a:rPr lang="es-ES" dirty="0"/>
              <a:t>Utilizando la librería NLTK de Python y la gramática propuesta se valida línea a línea si la gramática que se esta ingresando es valida.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624BA58-593F-A125-30A7-868B162B6E5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/>
          <a:lstStyle/>
          <a:p>
            <a:r>
              <a:rPr lang="es-ES" dirty="0"/>
              <a:t>Usando la librería re de Python con expresiones regulares se revisa la sintaxis de cada línea para determinar si esta correcta o no.</a:t>
            </a:r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1DF63F6B-EA5F-ACD5-BA14-CD56BFE445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/>
          <a:lstStyle/>
          <a:p>
            <a:r>
              <a:rPr lang="es-ES" dirty="0"/>
              <a:t>Haciendo uso de ciclos </a:t>
            </a:r>
            <a:r>
              <a:rPr lang="es-ES" dirty="0" err="1"/>
              <a:t>for</a:t>
            </a:r>
            <a:r>
              <a:rPr lang="es-ES" dirty="0"/>
              <a:t> se van escribiendo un nuevo archivo línea por línea haciendo la “traducción”.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DACE9-F623-D8C4-836D-11CFFB54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AD4E-5708-6BF0-3FE5-DA98D61D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174D3-AA07-8B7A-8220-C91EA7FD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{0FFB4624-65D8-4436-92D6-F554294B5579}tf67328976_win32</Template>
  <TotalTime>140</TotalTime>
  <Words>518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Office Theme</vt:lpstr>
      <vt:lpstr>PROYECTO FINAL</vt:lpstr>
      <vt:lpstr>AGENDA</vt:lpstr>
      <vt:lpstr>¿Qué es?</vt:lpstr>
      <vt:lpstr>¿qué usa?</vt:lpstr>
      <vt:lpstr>¿Qué hace?</vt:lpstr>
      <vt:lpstr>DEFINICIÓN FORMAL</vt:lpstr>
      <vt:lpstr>GRAMÁTICA PYTHON</vt:lpstr>
      <vt:lpstr>GRAMÁTICA JAVASCRIPT</vt:lpstr>
      <vt:lpstr>¿CÓMO FUNCIONA?</vt:lpstr>
      <vt:lpstr>ESTADO DEL ARTE</vt:lpstr>
      <vt:lpstr>pylex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BRAYAN SUAREZ</dc:creator>
  <cp:lastModifiedBy>BRAYAN SUAREZ</cp:lastModifiedBy>
  <cp:revision>1</cp:revision>
  <dcterms:created xsi:type="dcterms:W3CDTF">2023-02-15T16:30:32Z</dcterms:created>
  <dcterms:modified xsi:type="dcterms:W3CDTF">2023-02-15T18:51:09Z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