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3"/>
    <p:restoredTop sz="94648"/>
  </p:normalViewPr>
  <p:slideViewPr>
    <p:cSldViewPr snapToGrid="0" snapToObjects="1">
      <p:cViewPr>
        <p:scale>
          <a:sx n="206" d="100"/>
          <a:sy n="206" d="100"/>
        </p:scale>
        <p:origin x="-160" y="-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CD40-A2AA-C644-A340-05EDA8CACBB2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EF63-C271-674D-9FA0-4D1260C56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1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CD40-A2AA-C644-A340-05EDA8CACBB2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EF63-C271-674D-9FA0-4D1260C56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3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CD40-A2AA-C644-A340-05EDA8CACBB2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EF63-C271-674D-9FA0-4D1260C56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CD40-A2AA-C644-A340-05EDA8CACBB2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EF63-C271-674D-9FA0-4D1260C56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1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CD40-A2AA-C644-A340-05EDA8CACBB2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EF63-C271-674D-9FA0-4D1260C56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9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CD40-A2AA-C644-A340-05EDA8CACBB2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EF63-C271-674D-9FA0-4D1260C56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CD40-A2AA-C644-A340-05EDA8CACBB2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EF63-C271-674D-9FA0-4D1260C56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1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CD40-A2AA-C644-A340-05EDA8CACBB2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EF63-C271-674D-9FA0-4D1260C56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9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CD40-A2AA-C644-A340-05EDA8CACBB2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EF63-C271-674D-9FA0-4D1260C56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3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CD40-A2AA-C644-A340-05EDA8CACBB2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EF63-C271-674D-9FA0-4D1260C56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6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CD40-A2AA-C644-A340-05EDA8CACBB2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EF63-C271-674D-9FA0-4D1260C56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2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DCD40-A2AA-C644-A340-05EDA8CACBB2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2EF63-C271-674D-9FA0-4D1260C56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7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731" y="2274401"/>
            <a:ext cx="560742" cy="5607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35" y="2227245"/>
            <a:ext cx="717882" cy="717882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>
          <a:xfrm>
            <a:off x="4025573" y="2361256"/>
            <a:ext cx="251013" cy="251013"/>
          </a:xfrm>
          <a:prstGeom prst="plus">
            <a:avLst>
              <a:gd name="adj" fmla="val 31549"/>
            </a:avLst>
          </a:prstGeom>
          <a:solidFill>
            <a:srgbClr val="FFCC33"/>
          </a:solidFill>
          <a:ln>
            <a:solidFill>
              <a:srgbClr val="7A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55531" y="2564526"/>
            <a:ext cx="2084285" cy="10506"/>
          </a:xfrm>
          <a:prstGeom prst="straightConnector1">
            <a:avLst/>
          </a:prstGeom>
          <a:ln w="28575">
            <a:solidFill>
              <a:srgbClr val="FFCC33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364997" y="2761914"/>
            <a:ext cx="1562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Tor entry node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7071" t="2809" r="6886"/>
          <a:stretch/>
        </p:blipFill>
        <p:spPr>
          <a:xfrm>
            <a:off x="2472690" y="2835143"/>
            <a:ext cx="637184" cy="71973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2155173" y="2564526"/>
            <a:ext cx="1005" cy="643288"/>
          </a:xfrm>
          <a:prstGeom prst="straightConnector1">
            <a:avLst/>
          </a:prstGeom>
          <a:ln w="28575">
            <a:solidFill>
              <a:srgbClr val="FF0000"/>
            </a:solidFill>
            <a:headEnd type="oval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479867" y="3145719"/>
            <a:ext cx="1118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Adversary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8884" y="2885608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Victim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맑은 고딕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Taejoon Byun</dc:creator>
  <cp:lastModifiedBy>Taejoon Byun</cp:lastModifiedBy>
  <cp:revision>1</cp:revision>
  <dcterms:created xsi:type="dcterms:W3CDTF">2015-12-11T21:38:22Z</dcterms:created>
  <dcterms:modified xsi:type="dcterms:W3CDTF">2015-12-11T21:47:00Z</dcterms:modified>
</cp:coreProperties>
</file>