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6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7244-54C2-E424-5DA6-8AB2C81A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BB633-530E-7906-8168-82A3B407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51774-D205-91D6-D041-E3AABA30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B3D05-ECF9-7EEE-5A8B-4FD01C12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2010D-4B37-4681-3E35-57AF03F1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6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1E7BA-092A-9B6C-9B86-EE91680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6F882-EADD-7023-9425-20D2ECC72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4DA90-1D14-BAE3-1EFD-BCF7FC1C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B4B3B-911B-ADC3-3F70-2368EE0E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FFB0D-2C80-5278-0845-D877A3B5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9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8B31A3-C039-BA11-DAF2-006007230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D1C496-4027-CB27-84B6-4DD8E8F6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4904D-F758-C932-D39B-FE54EA80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37B12-0E99-477E-A7BD-2E1739BA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07E6B-EDFD-6603-4DD4-D1D94C2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4E94-D808-44EB-E63F-B0EC6D08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8265B-3360-ABDF-D679-009E89A0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149A4-FC46-65F6-2717-C2085DD4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4DBF4-9289-F5B6-8092-87E117F1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50EA1-EDBC-AB5F-E1DC-B7950211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041BF-83D8-098A-7E87-B5A758BF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32E38-F76B-F7C4-6C43-77898C50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86682-A369-9574-CA89-6499508C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CA621-94C5-FC56-59B2-92113F77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0604D-5064-2CFC-1203-4AE1CDC6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5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0222-3239-8481-454E-84496D76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DB465-9934-B669-1933-B8A83223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5570B-F115-8E03-D5A6-765F8BA8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1D281-29C5-17D0-BD0B-3533E4BF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CCB1C-A88C-446F-16BC-E7D6A4A8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3C337-E45D-2D1D-E325-4659E362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07C39-1959-741E-463A-E566E100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87700-49BF-E254-EDFC-8F607724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0D3EA-B96F-6D38-7B51-750D037E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DC2338-0DBE-B795-CA51-733EE6767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096A4-9EC1-5D33-EB6B-BBA35427B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58D6B-79C3-B1F2-F0F8-5A929303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73CA7-6720-94F2-3CCD-0C8324DE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A2675-ED94-E05E-B26F-0669A5B7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EEF9-8331-A578-D5C1-04D589C1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5DD1B-68CD-9EEB-BE2F-887A0478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24665-1F35-6E0A-7E89-D18D597B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73949-36E7-3591-B4EC-50BDE75C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519994-AF5C-BFD9-AB56-60286082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17D4C3-D55C-101A-52BB-435320AD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2EA18-8196-6C69-0060-8FFBCD7B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8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35133-00CC-BC25-E342-DCB175FE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8F4F9-2FF5-AA09-04DF-B571269D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C87FB-5543-7BF7-D294-D9D4B37E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43275-39FF-6ECF-9D64-DBBF1CB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2F23C-BADA-2ECA-D1A8-A83B0E52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C6CD2-77D8-0E2D-CF8A-46569025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0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C5AB3-3064-9D32-C4B3-A352AD68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ADA60C-A9C5-E14E-D02A-2669DFC54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144F0-31E6-E7FB-0F9A-861F29B7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1B0A5-5C8A-7E7A-7080-C793B054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88470-6C23-BAF3-17DA-6C1D95DE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C869C-B8B8-ED27-FEFE-F3ED51E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1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BF2D8-44AE-E477-7D89-9B017DB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6263D-3584-DCFD-47B2-4C7BC92A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EEF3F-C863-DB69-44B8-19DF7576F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74DC8-E728-46A6-8326-A60CEE4F41FD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1DB22-9CAE-751F-A00A-FFCAF5654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EEE1-B3DA-06E7-5304-0E475C1C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7C69F-D740-4EF8-A38E-FE439D14D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0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6E6F23C-D5F4-B966-C93A-ADEEB159EACB}"/>
              </a:ext>
            </a:extLst>
          </p:cNvPr>
          <p:cNvSpPr/>
          <p:nvPr/>
        </p:nvSpPr>
        <p:spPr>
          <a:xfrm>
            <a:off x="4475802" y="8212"/>
            <a:ext cx="2572066" cy="5533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55F56D9-1698-63A4-6AFC-8AF6827A1D23}"/>
              </a:ext>
            </a:extLst>
          </p:cNvPr>
          <p:cNvSpPr/>
          <p:nvPr/>
        </p:nvSpPr>
        <p:spPr>
          <a:xfrm>
            <a:off x="9619934" y="0"/>
            <a:ext cx="2572066" cy="5533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Our SOS framework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E9B8CFA-99A7-DDC3-DC43-04C75D81FE7D}"/>
              </a:ext>
            </a:extLst>
          </p:cNvPr>
          <p:cNvSpPr/>
          <p:nvPr/>
        </p:nvSpPr>
        <p:spPr>
          <a:xfrm>
            <a:off x="7047868" y="4106"/>
            <a:ext cx="2572066" cy="5533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5C718F09-C374-22F5-C3DA-3DC50540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56" y="1753126"/>
            <a:ext cx="9813768" cy="47970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C337E-AE94-E3C1-8973-F4F339EE232A}"/>
              </a:ext>
            </a:extLst>
          </p:cNvPr>
          <p:cNvSpPr txBox="1"/>
          <p:nvPr/>
        </p:nvSpPr>
        <p:spPr>
          <a:xfrm>
            <a:off x="2811347" y="1026480"/>
            <a:ext cx="6569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Central topic of humanity and social sciences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52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AC453-0E6D-83F9-4FA9-6F88553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7759F8B-CA72-BF84-66F4-62531D1E0A46}"/>
              </a:ext>
            </a:extLst>
          </p:cNvPr>
          <p:cNvSpPr/>
          <p:nvPr/>
        </p:nvSpPr>
        <p:spPr>
          <a:xfrm>
            <a:off x="4475802" y="8212"/>
            <a:ext cx="2572066" cy="5533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C845A75-B426-9051-3225-87BBD7CC3930}"/>
              </a:ext>
            </a:extLst>
          </p:cNvPr>
          <p:cNvSpPr/>
          <p:nvPr/>
        </p:nvSpPr>
        <p:spPr>
          <a:xfrm>
            <a:off x="9619934" y="0"/>
            <a:ext cx="2572066" cy="5533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Our SOS framework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359A65-9B1F-EBA5-8AA3-D7CD257371EE}"/>
              </a:ext>
            </a:extLst>
          </p:cNvPr>
          <p:cNvSpPr/>
          <p:nvPr/>
        </p:nvSpPr>
        <p:spPr>
          <a:xfrm>
            <a:off x="7047868" y="4106"/>
            <a:ext cx="2572066" cy="55339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3BAFB6-C967-E548-4BC8-16F286450534}"/>
              </a:ext>
            </a:extLst>
          </p:cNvPr>
          <p:cNvSpPr txBox="1"/>
          <p:nvPr/>
        </p:nvSpPr>
        <p:spPr>
          <a:xfrm>
            <a:off x="2811347" y="1026480"/>
            <a:ext cx="6569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Three key scientific questions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1D209E-6A23-5E9C-9693-8AE82344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7" y="1488145"/>
            <a:ext cx="11392901" cy="50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演讲报告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ChengXi</dc:creator>
  <cp:lastModifiedBy>ChengXi</cp:lastModifiedBy>
  <cp:revision>37</cp:revision>
  <dcterms:created xsi:type="dcterms:W3CDTF">2024-12-20T08:37:16Z</dcterms:created>
  <dcterms:modified xsi:type="dcterms:W3CDTF">2025-02-11T08:39:22Z</dcterms:modified>
</cp:coreProperties>
</file>