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提</a:t>
            </a:r>
            <a:r>
              <a:rPr lang="zh-CN" altLang="en-US" dirty="0" smtClean="0"/>
              <a:t>取网站数据基础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钱文欣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</a:t>
            </a:r>
            <a:r>
              <a:rPr lang="zh-CN" altLang="en-US" dirty="0" smtClean="0"/>
              <a:t>照换行符分割下载的网页数据实际上没有什么意义，这里只是为了展示方便。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网页主要由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语言描述，由一系列的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浏览器按照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决定如何显示网页数据与排版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语</a:t>
            </a:r>
            <a:r>
              <a:rPr lang="zh-CN" altLang="en-US" dirty="0" smtClean="0"/>
              <a:t>言与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语言也会用来决定网页排版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提取网页数据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分</a:t>
            </a:r>
            <a:r>
              <a:rPr lang="zh-CN" altLang="en-US" dirty="0" smtClean="0"/>
              <a:t>析网页数据得到需要的数据有很多方法，一般需要分析网页的组成，尤其是各个标签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，这里介绍简单的查找方法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如果只需要查找某个单词或者字符串是否出现，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in</a:t>
            </a:r>
            <a:r>
              <a:rPr lang="zh-CN" altLang="en-US" dirty="0" smtClean="0"/>
              <a:t>就可以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正则表达</a:t>
            </a:r>
            <a:r>
              <a:rPr lang="zh-CN" altLang="en-US" dirty="0" smtClean="0"/>
              <a:t>式提取网页内的电子邮件账号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63"/>
            <a:ext cx="9144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大部分情况下，不会查找某一个特定文字，有可能是特定类型的文字，例如电子邮件帐号、链接或者电话号码。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 smtClean="0"/>
              <a:t>些信息都有固定的格式，但是内容可以是任何字母或者数字，使用</a:t>
            </a:r>
            <a:r>
              <a:rPr lang="en-US" altLang="zh-CN" dirty="0" smtClean="0"/>
              <a:t>in</a:t>
            </a:r>
            <a:r>
              <a:rPr lang="zh-CN" altLang="en-US" dirty="0" smtClean="0"/>
              <a:t>无法找到，此时需要使用正则表达式</a:t>
            </a:r>
            <a:endParaRPr lang="en-US" altLang="zh-CN" dirty="0" smtClean="0"/>
          </a:p>
          <a:p>
            <a:r>
              <a:rPr lang="zh-CN" altLang="en-US" dirty="0" smtClean="0"/>
              <a:t>正则</a:t>
            </a:r>
            <a:r>
              <a:rPr lang="zh-CN" altLang="en-US" dirty="0" smtClean="0"/>
              <a:t>表达</a:t>
            </a:r>
            <a:r>
              <a:rPr lang="zh-CN" altLang="en-US" dirty="0" smtClean="0"/>
              <a:t>式是用严格的语法表达需要的某种格式的字符串比如电话号码（</a:t>
            </a:r>
            <a:r>
              <a:rPr lang="en-US" altLang="zh-CN" dirty="0" smtClean="0"/>
              <a:t>010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1234-5678</a:t>
            </a:r>
            <a:r>
              <a:rPr lang="zh-CN" altLang="en-US" dirty="0" smtClean="0"/>
              <a:t>，就是小括号内的三位区号，加上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个数字。正则表达式可以使用语法让程序识别出这样格式的数据。这里可以使用</a:t>
            </a:r>
            <a:r>
              <a:rPr lang="en-US" altLang="zh-CN" dirty="0" smtClean="0"/>
              <a:t>\(\d\d\d?\)\d\d\d\d?-\d\d\d\d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808" y="1481138"/>
            <a:ext cx="72143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76104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</a:t>
            </a:r>
            <a:r>
              <a:rPr lang="en-US" altLang="zh-CN" dirty="0" smtClean="0"/>
              <a:t>re</a:t>
            </a:r>
            <a:r>
              <a:rPr lang="zh-CN" altLang="en-US" dirty="0" smtClean="0"/>
              <a:t>模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电子邮件帐号</a:t>
            </a:r>
            <a:r>
              <a:rPr lang="zh-CN" altLang="en-US" dirty="0" smtClean="0"/>
              <a:t>的正则表达式为</a:t>
            </a:r>
            <a:r>
              <a:rPr lang="en-US" altLang="zh-CN" dirty="0" smtClean="0"/>
              <a:t>:</a:t>
            </a:r>
          </a:p>
          <a:p>
            <a:pPr algn="ctr"/>
            <a:r>
              <a:rPr lang="en-US" altLang="zh-CN" sz="2000" b="1" dirty="0" smtClean="0"/>
              <a:t>[a-zA-Z0-9_.+-]+@[a-zA-Z0-9-]+\.[a-zA-Z0-9-</a:t>
            </a:r>
            <a:r>
              <a:rPr lang="en-US" altLang="zh-CN" sz="2000" b="1" dirty="0" smtClean="0"/>
              <a:t>.]+</a:t>
            </a:r>
          </a:p>
          <a:p>
            <a:endParaRPr lang="en-US" altLang="zh-CN" sz="2000" b="1" dirty="0" smtClean="0"/>
          </a:p>
          <a:p>
            <a:r>
              <a:rPr lang="en-US" altLang="zh-CN" dirty="0" err="1" smtClean="0"/>
              <a:t>re.findall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函数可以找到某个网页中所有的基于正则表达式的数据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</a:t>
            </a:r>
            <a:r>
              <a:rPr lang="zh-CN" altLang="en-US" dirty="0" smtClean="0"/>
              <a:t>式匹配</a:t>
            </a:r>
            <a:r>
              <a:rPr lang="zh-CN" altLang="en-US" dirty="0" smtClean="0"/>
              <a:t>电子邮件账号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79431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运行结果会列出网页中所有的电子邮件账号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url</a:t>
            </a:r>
            <a:r>
              <a:rPr lang="zh-CN" altLang="en-US" dirty="0" smtClean="0"/>
              <a:t>存放下载的网页网址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regex</a:t>
            </a:r>
            <a:r>
              <a:rPr lang="zh-CN" altLang="en-US" dirty="0" smtClean="0"/>
              <a:t>存放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r””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解释器知道后面的字符串保持原有的样子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正则表达式匹配电子邮件账号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103346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大部分网站的网页都是用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编写的，主要目的是让浏览器了解网页文件中每段内容的编排方式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</a:t>
            </a:r>
            <a:r>
              <a:rPr lang="zh-CN" altLang="en-US" dirty="0" smtClean="0"/>
              <a:t>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网页结构，找出所有的标签，观察自己需要的数据所在的位置，从而提取到数据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</a:t>
            </a:r>
            <a:r>
              <a:rPr lang="en-US" altLang="zh-CN" dirty="0" smtClean="0"/>
              <a:t>tml</a:t>
            </a:r>
            <a:r>
              <a:rPr lang="zh-CN" altLang="en-US" dirty="0" smtClean="0"/>
              <a:t>网页格式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447484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&lt;html&gt;</a:t>
            </a:r>
            <a:br>
              <a:rPr lang="en-US" altLang="zh-CN" dirty="0" smtClean="0"/>
            </a:br>
            <a:r>
              <a:rPr lang="en-US" altLang="zh-CN" dirty="0" smtClean="0"/>
              <a:t>&lt;head&gt;</a:t>
            </a:r>
            <a:br>
              <a:rPr lang="en-US" altLang="zh-CN" dirty="0" smtClean="0"/>
            </a:br>
            <a:r>
              <a:rPr lang="en-US" altLang="zh-CN" dirty="0" smtClean="0"/>
              <a:t>&lt;meta </a:t>
            </a:r>
            <a:r>
              <a:rPr lang="zh-CN" altLang="en-US" dirty="0" smtClean="0"/>
              <a:t>文档属性设置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&lt;title&gt;</a:t>
            </a:r>
            <a:br>
              <a:rPr lang="en-US" altLang="zh-CN" dirty="0" smtClean="0"/>
            </a:br>
            <a:r>
              <a:rPr lang="en-US" altLang="zh-CN" dirty="0" smtClean="0"/>
              <a:t>&lt;/title&gt;</a:t>
            </a:r>
            <a:br>
              <a:rPr lang="en-US" altLang="zh-CN" dirty="0" smtClean="0"/>
            </a:br>
            <a:r>
              <a:rPr lang="en-US" altLang="zh-CN" dirty="0" smtClean="0"/>
              <a:t>&lt;script&gt;&lt;/script&gt;</a:t>
            </a:r>
            <a:br>
              <a:rPr lang="en-US" altLang="zh-CN" dirty="0" smtClean="0"/>
            </a:br>
            <a:r>
              <a:rPr lang="en-US" altLang="zh-CN" dirty="0" smtClean="0"/>
              <a:t>&lt;/head&gt;</a:t>
            </a:r>
            <a:br>
              <a:rPr lang="en-US" altLang="zh-CN" dirty="0" smtClean="0"/>
            </a:br>
            <a:r>
              <a:rPr lang="en-US" altLang="zh-CN" dirty="0" smtClean="0"/>
              <a:t>&lt;body&gt;</a:t>
            </a:r>
            <a:br>
              <a:rPr lang="en-US" altLang="zh-CN" dirty="0" smtClean="0"/>
            </a:br>
            <a:r>
              <a:rPr lang="en-US" altLang="zh-CN" dirty="0" smtClean="0"/>
              <a:t>&lt;h1&gt;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>&lt;/h1&gt;</a:t>
            </a:r>
            <a:br>
              <a:rPr lang="en-US" altLang="zh-CN" dirty="0" smtClean="0"/>
            </a:br>
            <a:r>
              <a:rPr lang="zh-CN" altLang="en-US" dirty="0" smtClean="0"/>
              <a:t>内容</a:t>
            </a:r>
            <a:br>
              <a:rPr lang="zh-CN" altLang="en-US" dirty="0" smtClean="0"/>
            </a:br>
            <a:r>
              <a:rPr lang="en-US" altLang="zh-CN" dirty="0" smtClean="0"/>
              <a:t>&lt;table&gt;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&gt;&lt;td&gt;</a:t>
            </a:r>
            <a:r>
              <a:rPr lang="zh-CN" altLang="en-US" dirty="0" smtClean="0"/>
              <a:t>表格</a:t>
            </a:r>
            <a:r>
              <a:rPr lang="en-US" altLang="zh-CN" dirty="0" smtClean="0"/>
              <a:t>&lt;/td&gt;&lt;/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&lt;/table&gt;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 err="1" smtClean="0"/>
              <a:t>imgsrc</a:t>
            </a:r>
            <a:r>
              <a:rPr lang="en-US" altLang="zh-CN" dirty="0" smtClean="0"/>
              <a:t> = ...&gt;</a:t>
            </a:r>
            <a:br>
              <a:rPr lang="en-US" altLang="zh-CN" dirty="0" smtClean="0"/>
            </a:b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008080"/>
                </a:solidFill>
              </a:rPr>
              <a:t>'...'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外部链接</a:t>
            </a:r>
            <a:r>
              <a:rPr lang="en-US" altLang="zh-CN" dirty="0" smtClean="0"/>
              <a:t>&lt;/a&gt;</a:t>
            </a:r>
            <a:br>
              <a:rPr lang="en-US" altLang="zh-CN" dirty="0" smtClean="0"/>
            </a:br>
            <a:r>
              <a:rPr lang="en-US" altLang="zh-CN" dirty="0" smtClean="0"/>
              <a:t>&lt;/body&gt;</a:t>
            </a:r>
            <a:br>
              <a:rPr lang="en-US" altLang="zh-CN" dirty="0" smtClean="0"/>
            </a:br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主要结构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412776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所括住的字符串叫标签</a:t>
            </a:r>
            <a:r>
              <a:rPr lang="en-US" altLang="zh-CN" dirty="0" smtClean="0"/>
              <a:t>tag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大部分标签都是成对出现比如</a:t>
            </a:r>
            <a:r>
              <a:rPr lang="en-US" altLang="zh-CN" dirty="0" smtClean="0"/>
              <a:t>&lt;body</a:t>
            </a:r>
            <a:r>
              <a:rPr lang="en-US" altLang="zh-CN" dirty="0" smtClean="0"/>
              <a:t>&gt;</a:t>
            </a:r>
            <a:r>
              <a:rPr lang="en-US" altLang="zh-CN" dirty="0" smtClean="0"/>
              <a:t> &lt;/body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从网址处理开始，讨论如何通过网址的改变获得更多信息，探讨分析网页和提取网页数据的基本原则与方法，主要讨论的对象为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在数据放在网上的时代，有正确的网址就可以得到想要的数据，有些以网页方式显示，有些以</a:t>
            </a:r>
            <a:r>
              <a:rPr lang="en-US" altLang="zh-CN" dirty="0" smtClean="0"/>
              <a:t>doc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xls</a:t>
            </a:r>
            <a:r>
              <a:rPr lang="zh-CN" altLang="en-US" dirty="0" smtClean="0"/>
              <a:t>方式存储，另一些用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方式提供。无论什么数据，下载之前都是一个网址。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因特网程序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标签由开始标签和结束标签组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开始标签是被括号包围的元素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结束标签是被括号包围的斜杠和元素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某些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元素没有结束标签，比如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/&gt;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标题（</a:t>
            </a:r>
            <a:r>
              <a:rPr lang="en-US" altLang="zh-CN" dirty="0" smtClean="0"/>
              <a:t>Heading</a:t>
            </a:r>
            <a:r>
              <a:rPr lang="zh-CN" altLang="en-US" dirty="0" smtClean="0"/>
              <a:t>）可以通</a:t>
            </a:r>
            <a:r>
              <a:rPr lang="zh-CN" altLang="en-US" dirty="0" smtClean="0"/>
              <a:t>过 </a:t>
            </a:r>
            <a:r>
              <a:rPr lang="en-US" altLang="zh-CN" dirty="0" smtClean="0"/>
              <a:t>&lt;h1&gt; - &lt;h6&gt; </a:t>
            </a:r>
            <a:r>
              <a:rPr lang="zh-CN" altLang="en-US" dirty="0" smtClean="0"/>
              <a:t>等标签进行定义的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段</a:t>
            </a:r>
            <a:r>
              <a:rPr lang="zh-CN" altLang="en-US" dirty="0" smtClean="0"/>
              <a:t>落可以通</a:t>
            </a:r>
            <a:r>
              <a:rPr lang="zh-CN" altLang="en-US" dirty="0" smtClean="0"/>
              <a:t>过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标签进行定</a:t>
            </a:r>
            <a:r>
              <a:rPr lang="zh-CN" altLang="en-US" dirty="0" smtClean="0"/>
              <a:t>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链</a:t>
            </a:r>
            <a:r>
              <a:rPr lang="zh-CN" altLang="en-US" dirty="0" smtClean="0"/>
              <a:t>接可以通</a:t>
            </a:r>
            <a:r>
              <a:rPr lang="zh-CN" altLang="en-US" dirty="0" smtClean="0"/>
              <a:t>过 </a:t>
            </a:r>
            <a:r>
              <a:rPr lang="en-US" altLang="zh-CN" dirty="0" smtClean="0"/>
              <a:t>&lt;a&gt; </a:t>
            </a:r>
            <a:r>
              <a:rPr lang="zh-CN" altLang="en-US" dirty="0" smtClean="0"/>
              <a:t>标签进行定</a:t>
            </a:r>
            <a:r>
              <a:rPr lang="zh-CN" altLang="en-US" dirty="0" smtClean="0"/>
              <a:t>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图</a:t>
            </a:r>
            <a:r>
              <a:rPr lang="zh-CN" altLang="en-US" dirty="0" smtClean="0"/>
              <a:t>像可以通</a:t>
            </a:r>
            <a:r>
              <a:rPr lang="zh-CN" altLang="en-US" dirty="0" smtClean="0"/>
              <a:t>过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标</a:t>
            </a:r>
            <a:r>
              <a:rPr lang="zh-CN" altLang="en-US" dirty="0" smtClean="0"/>
              <a:t>签进行定</a:t>
            </a:r>
            <a:r>
              <a:rPr lang="zh-CN" altLang="en-US" dirty="0" smtClean="0"/>
              <a:t>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格式可以通过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标签进行定义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常用标</a:t>
            </a:r>
            <a:r>
              <a:rPr lang="zh-CN" altLang="en-US" dirty="0" smtClean="0"/>
              <a:t>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并不在意文件内每段文字代表的意义，只是对内容进行现实和排版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读取文件并显示的工具是浏览器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为了正确解析网页的内容，一般会去掉不需要的信息，只留下需要的内容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</a:t>
            </a:r>
            <a:r>
              <a:rPr lang="zh-CN" altLang="en-US" dirty="0" smtClean="0"/>
              <a:t>在大部分网页都以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搭配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表示文本的分类，通过标签程序可以自动找到信息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浏览器找到信息位置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84488"/>
            <a:ext cx="8229600" cy="39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浏览器找</a:t>
            </a:r>
            <a:r>
              <a:rPr lang="zh-CN" altLang="en-US" dirty="0" smtClean="0"/>
              <a:t>到信息位置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16462"/>
            <a:ext cx="8229600" cy="285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浏览器找</a:t>
            </a:r>
            <a:r>
              <a:rPr lang="zh-CN" altLang="en-US" dirty="0" smtClean="0"/>
              <a:t>到信息位置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31533"/>
            <a:ext cx="8229600" cy="222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浏览器可以找到特定数据的目标标签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对于其他浏览器需要使用插件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Firefox</a:t>
            </a:r>
            <a:r>
              <a:rPr lang="zh-CN" altLang="en-US" dirty="0" smtClean="0"/>
              <a:t>浏览</a:t>
            </a:r>
            <a:r>
              <a:rPr lang="zh-CN" altLang="en-US" dirty="0" smtClean="0"/>
              <a:t>器需要使用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浏览器找</a:t>
            </a:r>
            <a:r>
              <a:rPr lang="zh-CN" altLang="en-US" dirty="0" smtClean="0"/>
              <a:t>到信息位置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</a:t>
            </a:r>
            <a:r>
              <a:rPr lang="en-US" altLang="zh-CN" dirty="0" err="1" smtClean="0"/>
              <a:t>BeautifulSoup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这是协助程序设计师解析网页结构的项目，目前最新版本为</a:t>
            </a:r>
            <a:r>
              <a:rPr lang="en-US" altLang="zh-CN" dirty="0" smtClean="0"/>
              <a:t>4.6.0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思路使用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模块提取网页数据，转换成文本后储存下来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BeautifulSoup</a:t>
            </a:r>
            <a:r>
              <a:rPr lang="zh-CN" altLang="en-US" dirty="0" smtClean="0"/>
              <a:t>解析之后可以使用相关函数经行操作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提取标签内容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sp.title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返回网页标题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</a:t>
            </a:r>
            <a:r>
              <a:rPr lang="en-US" altLang="zh-CN" dirty="0" err="1" smtClean="0"/>
              <a:t>p.text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将网页变为字符串返回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sp.find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返回第一个符合条件内容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sp.find_all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返</a:t>
            </a:r>
            <a:r>
              <a:rPr lang="zh-CN" altLang="en-US" dirty="0" smtClean="0"/>
              <a:t>回所有符</a:t>
            </a:r>
            <a:r>
              <a:rPr lang="zh-CN" altLang="en-US" dirty="0" smtClean="0"/>
              <a:t>合条件内</a:t>
            </a:r>
            <a:r>
              <a:rPr lang="zh-CN" altLang="en-US" dirty="0" smtClean="0"/>
              <a:t>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sp.select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对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返回以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选择器作为运算结果的所有内容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</a:t>
            </a:r>
            <a:r>
              <a:rPr lang="zh-CN" altLang="en-US" dirty="0" smtClean="0"/>
              <a:t>用的指令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提取某网页全部连接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62894"/>
            <a:ext cx="741682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204864"/>
            <a:ext cx="8939336" cy="3802427"/>
          </a:xfrm>
        </p:spPr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是通信协议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</a:t>
            </a:r>
            <a:r>
              <a:rPr lang="en-US" altLang="zh-CN" dirty="0" err="1" smtClean="0"/>
              <a:t>log.sina.com.cn</a:t>
            </a:r>
            <a:r>
              <a:rPr lang="zh-CN" altLang="en-US" dirty="0" smtClean="0"/>
              <a:t>是域名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smtClean="0"/>
              <a:t>s/blog_4c49f8fa0102y0vj.html</a:t>
            </a:r>
            <a:r>
              <a:rPr lang="zh-CN" altLang="en-US" dirty="0" smtClean="0"/>
              <a:t>是网页所在的位置和网页的文件名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?</a:t>
            </a:r>
            <a:r>
              <a:rPr lang="en-US" altLang="zh-CN" dirty="0" err="1" smtClean="0"/>
              <a:t>tj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fina</a:t>
            </a:r>
            <a:r>
              <a:rPr lang="zh-CN" altLang="en-US" dirty="0" smtClean="0"/>
              <a:t>是查询用的参数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解析网址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208912" cy="21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27592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urllib</a:t>
            </a:r>
            <a:r>
              <a:rPr lang="zh-CN" altLang="en-US" dirty="0" smtClean="0"/>
              <a:t>模块内的</a:t>
            </a:r>
            <a:r>
              <a:rPr lang="en-US" altLang="zh-CN" dirty="0" err="1" smtClean="0"/>
              <a:t>urlparse</a:t>
            </a:r>
            <a:r>
              <a:rPr lang="zh-CN" altLang="en-US" dirty="0" smtClean="0"/>
              <a:t>函</a:t>
            </a:r>
            <a:r>
              <a:rPr lang="zh-CN" altLang="en-US" dirty="0" smtClean="0"/>
              <a:t>数可以把网址的参数分开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解析网</a:t>
            </a:r>
            <a:r>
              <a:rPr lang="zh-CN" altLang="en-US" dirty="0" smtClean="0"/>
              <a:t>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44000" cy="132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204664" y="2636912"/>
            <a:ext cx="8939336" cy="3586403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是通信协议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blog.sina.com.cn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是域名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/s/blog_4c49f8fa0102y0vj.html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是网页所在的位置和网页的文件名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r>
              <a:rPr kumimoji="0" lang="en-US" altLang="zh-CN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tj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是查询用的参数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对于数据超过一页的内容，需要分析网址的特点，通过解析来了解网址的参数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</a:t>
            </a:r>
            <a:r>
              <a:rPr lang="zh-CN" altLang="en-US" dirty="0" smtClean="0"/>
              <a:t>面是中华英才网招聘信息的网页网址为例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解析网址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6713"/>
            <a:ext cx="91440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解析网址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6792"/>
            <a:ext cx="8229600" cy="403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上一</a:t>
            </a:r>
            <a:r>
              <a:rPr lang="zh-CN" altLang="en-US" dirty="0" smtClean="0"/>
              <a:t>节是介绍如何解析网址以及网址代表的含义，这一节讨论如何利用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程序提取网页中的数据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需要模块</a:t>
            </a:r>
            <a:r>
              <a:rPr lang="en-US" altLang="zh-CN" dirty="0" smtClean="0"/>
              <a:t>requests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提取网页数据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088232"/>
          </a:xfrm>
        </p:spPr>
        <p:txBody>
          <a:bodyPr/>
          <a:lstStyle/>
          <a:p>
            <a:r>
              <a:rPr lang="zh-CN" altLang="en-US" dirty="0" smtClean="0"/>
              <a:t>以教育部信息平台为例子，使用</a:t>
            </a:r>
            <a:r>
              <a:rPr lang="en-US" altLang="zh-CN" dirty="0" err="1" smtClean="0"/>
              <a:t>requests.get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提取网页内容，内容以文本形式存放在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变量中。使用</a:t>
            </a:r>
            <a:r>
              <a:rPr lang="en-US" altLang="zh-CN" dirty="0" err="1" smtClean="0"/>
              <a:t>splitelines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将内容以换行符分割成一行一行的字符串储存。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提取网页数据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573016"/>
            <a:ext cx="68389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</TotalTime>
  <Words>1656</Words>
  <Application>Microsoft Office PowerPoint</Application>
  <PresentationFormat>全屏显示(4:3)</PresentationFormat>
  <Paragraphs>151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聚合</vt:lpstr>
      <vt:lpstr>Python提取网站数据基础</vt:lpstr>
      <vt:lpstr>因特网程序</vt:lpstr>
      <vt:lpstr>解析网址</vt:lpstr>
      <vt:lpstr>解析网址——例子</vt:lpstr>
      <vt:lpstr>解析网址——例子</vt:lpstr>
      <vt:lpstr>幻灯片 6</vt:lpstr>
      <vt:lpstr>解析网址——例子</vt:lpstr>
      <vt:lpstr>提取网页数据</vt:lpstr>
      <vt:lpstr>提取网页数据</vt:lpstr>
      <vt:lpstr>提取网页数据</vt:lpstr>
      <vt:lpstr>正则表达式提取网页内的电子邮件账号</vt:lpstr>
      <vt:lpstr>例子</vt:lpstr>
      <vt:lpstr>正则表达式</vt:lpstr>
      <vt:lpstr>正则表达式</vt:lpstr>
      <vt:lpstr>正则表达式</vt:lpstr>
      <vt:lpstr>正则表达式匹配电子邮件账号</vt:lpstr>
      <vt:lpstr>正则表达式匹配电子邮件账号</vt:lpstr>
      <vt:lpstr>html网页格式</vt:lpstr>
      <vt:lpstr>HTML主要结构</vt:lpstr>
      <vt:lpstr>HTML标签</vt:lpstr>
      <vt:lpstr>HTML常用标签</vt:lpstr>
      <vt:lpstr>HTML信息</vt:lpstr>
      <vt:lpstr>使用chrome浏览器找到信息位置</vt:lpstr>
      <vt:lpstr>使用chrome浏览器找到信息位置</vt:lpstr>
      <vt:lpstr>使用chrome浏览器找到信息位置</vt:lpstr>
      <vt:lpstr>使用chrome浏览器找到信息位置</vt:lpstr>
      <vt:lpstr>提取标签内容</vt:lpstr>
      <vt:lpstr>常用的指令</vt:lpstr>
      <vt:lpstr>提取某网页全部连接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Python提取网站数据基础</dc:title>
  <cp:lastModifiedBy>Administrator</cp:lastModifiedBy>
  <cp:revision>17</cp:revision>
  <dcterms:modified xsi:type="dcterms:W3CDTF">2017-12-02T09:10:49Z</dcterms:modified>
</cp:coreProperties>
</file>