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69" r:id="rId14"/>
    <p:sldId id="273" r:id="rId15"/>
    <p:sldId id="270" r:id="rId16"/>
    <p:sldId id="274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2E5"/>
    <a:srgbClr val="8DB9EB"/>
    <a:srgbClr val="4576B5"/>
    <a:srgbClr val="435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8"/>
    <p:restoredTop sz="94609"/>
  </p:normalViewPr>
  <p:slideViewPr>
    <p:cSldViewPr>
      <p:cViewPr>
        <p:scale>
          <a:sx n="90" d="100"/>
          <a:sy n="90" d="100"/>
        </p:scale>
        <p:origin x="-582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F6D0B-8263-8241-BF99-08149363C52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4F53-6BE1-5844-B3C4-6E34DA69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第一階至第零階的處理與資料流整合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9646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2624" y="2768095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Hant" altLang="en-US" sz="1400" b="1" dirty="0">
                <a:latin typeface="Arial" pitchFamily="34" charset="0"/>
                <a:cs typeface="Arial" pitchFamily="34" charset="0"/>
              </a:rPr>
              <a:t>組員：</a:t>
            </a:r>
            <a:endParaRPr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江啟盛 </a:t>
            </a:r>
            <a:r>
              <a:rPr kumimoji="0" lang="en-US" altLang="zh-Hant" sz="1400" b="1" dirty="0">
                <a:latin typeface="Arial" pitchFamily="34" charset="0"/>
                <a:cs typeface="Arial" pitchFamily="34" charset="0"/>
              </a:rPr>
              <a:t>D0515211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陳欣</a:t>
            </a:r>
            <a:r>
              <a:rPr kumimoji="0" lang="zh-Hant" altLang="en-US" sz="1400" b="1" dirty="0" smtClean="0">
                <a:latin typeface="Arial" pitchFamily="34" charset="0"/>
                <a:cs typeface="Arial" pitchFamily="34" charset="0"/>
              </a:rPr>
              <a:t>惠 </a:t>
            </a:r>
            <a:r>
              <a:rPr kumimoji="0" lang="en-US" altLang="zh-Hant" sz="1400" b="1" dirty="0" smtClean="0">
                <a:latin typeface="Arial" pitchFamily="34" charset="0"/>
                <a:cs typeface="Arial" pitchFamily="34" charset="0"/>
              </a:rPr>
              <a:t>D0527783</a:t>
            </a:r>
            <a:endParaRPr kumimoji="0"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羅少欽</a:t>
            </a:r>
            <a:endParaRPr kumimoji="0" lang="en-US" altLang="ko-K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-12624" y="1347614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Hant" altLang="en-US" sz="4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系統分析與設計期中報告</a:t>
            </a:r>
            <a:endParaRPr lang="en-US" altLang="ko-KR" sz="4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資料流程圖</a:t>
            </a:r>
            <a:r>
              <a:rPr lang="zh-Hant" altLang="en-US" dirty="0">
                <a:solidFill>
                  <a:schemeClr val="tx1"/>
                </a:solidFill>
              </a:rPr>
              <a:t> （</a:t>
            </a:r>
            <a:r>
              <a:rPr lang="zh-TW" altLang="en-US" dirty="0">
                <a:solidFill>
                  <a:schemeClr val="tx1"/>
                </a:solidFill>
              </a:rPr>
              <a:t>切換買賣）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FFEC185-6FEF-3F42-8084-C69259FD5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7574"/>
            <a:ext cx="8095103" cy="16545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74DE0983-9153-194E-8E13-5F518B0C2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61659"/>
            <a:ext cx="8172233" cy="862298"/>
          </a:xfrm>
          <a:prstGeom prst="rect">
            <a:avLst/>
          </a:prstGeom>
        </p:spPr>
      </p:pic>
      <p:sp>
        <p:nvSpPr>
          <p:cNvPr id="34" name="Arrow: Down 128">
            <a:extLst>
              <a:ext uri="{FF2B5EF4-FFF2-40B4-BE49-F238E27FC236}">
                <a16:creationId xmlns="" xmlns:a16="http://schemas.microsoft.com/office/drawing/2014/main" id="{007661F0-5D1F-F14E-AEA8-08A4A330E6D1}"/>
              </a:ext>
            </a:extLst>
          </p:cNvPr>
          <p:cNvSpPr/>
          <p:nvPr/>
        </p:nvSpPr>
        <p:spPr>
          <a:xfrm>
            <a:off x="4139952" y="2846512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5A947F6-B5AC-4F42-A660-15042FC37403}"/>
              </a:ext>
            </a:extLst>
          </p:cNvPr>
          <p:cNvSpPr/>
          <p:nvPr/>
        </p:nvSpPr>
        <p:spPr>
          <a:xfrm>
            <a:off x="5148064" y="2873286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87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>
            <a:extLst>
              <a:ext uri="{FF2B5EF4-FFF2-40B4-BE49-F238E27FC236}">
                <a16:creationId xmlns="" xmlns:a16="http://schemas.microsoft.com/office/drawing/2014/main" id="{65B99FB5-8778-7F44-9454-FB20081C0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469953"/>
            <a:ext cx="3240360" cy="2214501"/>
          </a:xfr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1251362-201C-3E43-822F-4765AF33BA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7" y="2180397"/>
            <a:ext cx="5654879" cy="28055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Bent-Up Arrow 10">
            <a:extLst>
              <a:ext uri="{FF2B5EF4-FFF2-40B4-BE49-F238E27FC236}">
                <a16:creationId xmlns="" xmlns:a16="http://schemas.microsoft.com/office/drawing/2014/main" id="{25C3EAC7-84DE-5D42-B13D-495D0184D8CA}"/>
              </a:ext>
            </a:extLst>
          </p:cNvPr>
          <p:cNvSpPr/>
          <p:nvPr/>
        </p:nvSpPr>
        <p:spPr>
          <a:xfrm rot="10800000" flipH="1">
            <a:off x="4036392" y="902001"/>
            <a:ext cx="1296000" cy="1008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41CE9AE-2559-F941-8795-C1BC68F0E16C}"/>
              </a:ext>
            </a:extLst>
          </p:cNvPr>
          <p:cNvSpPr/>
          <p:nvPr/>
        </p:nvSpPr>
        <p:spPr>
          <a:xfrm>
            <a:off x="672244" y="50284"/>
            <a:ext cx="2911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第一階段</a:t>
            </a:r>
            <a:r>
              <a:rPr 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14AA10B-4D75-F14A-A46F-83D47C738BFA}"/>
              </a:ext>
            </a:extLst>
          </p:cNvPr>
          <p:cNvSpPr/>
          <p:nvPr/>
        </p:nvSpPr>
        <p:spPr>
          <a:xfrm>
            <a:off x="5424349" y="1648033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/>
              <a:t>第零階</a:t>
            </a:r>
            <a:r>
              <a:rPr lang="en-US" b="1" dirty="0"/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89825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資料流程圖 （</a:t>
            </a:r>
            <a:r>
              <a:rPr lang="zh-TW" altLang="en-US" dirty="0">
                <a:solidFill>
                  <a:schemeClr val="tx1"/>
                </a:solidFill>
              </a:rPr>
              <a:t>顯示銷售紀錄流程圖）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Down 128">
            <a:extLst>
              <a:ext uri="{FF2B5EF4-FFF2-40B4-BE49-F238E27FC236}">
                <a16:creationId xmlns="" xmlns:a16="http://schemas.microsoft.com/office/drawing/2014/main" id="{007661F0-5D1F-F14E-AEA8-08A4A330E6D1}"/>
              </a:ext>
            </a:extLst>
          </p:cNvPr>
          <p:cNvSpPr/>
          <p:nvPr/>
        </p:nvSpPr>
        <p:spPr>
          <a:xfrm>
            <a:off x="4176941" y="3160624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5A947F6-B5AC-4F42-A660-15042FC37403}"/>
              </a:ext>
            </a:extLst>
          </p:cNvPr>
          <p:cNvSpPr/>
          <p:nvPr/>
        </p:nvSpPr>
        <p:spPr>
          <a:xfrm>
            <a:off x="5220072" y="315785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952234D-A5A3-9646-8FD0-040AE91D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15566"/>
            <a:ext cx="8390433" cy="2056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41BCA3A-636B-B848-9EA7-7FCBEAA6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3688390"/>
            <a:ext cx="8490903" cy="7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B48C46F-EDFC-EB4B-B22B-751E02B2BD81}"/>
              </a:ext>
            </a:extLst>
          </p:cNvPr>
          <p:cNvSpPr/>
          <p:nvPr/>
        </p:nvSpPr>
        <p:spPr>
          <a:xfrm>
            <a:off x="908041" y="16817"/>
            <a:ext cx="3847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第一階段</a:t>
            </a:r>
            <a:r>
              <a:rPr lang="en-US" sz="24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228CACA-4A23-9C4B-8BD6-E34BCE5C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66510"/>
            <a:ext cx="4854798" cy="4361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5753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AD26D1F-531B-CD4D-B741-1E4D51D50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75388"/>
            <a:ext cx="5442234" cy="4468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97B75BD-EF10-C44A-A586-429A6292B44D}"/>
              </a:ext>
            </a:extLst>
          </p:cNvPr>
          <p:cNvSpPr/>
          <p:nvPr/>
        </p:nvSpPr>
        <p:spPr>
          <a:xfrm>
            <a:off x="899592" y="50283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/>
              <a:t>第零階</a:t>
            </a:r>
            <a:r>
              <a:rPr lang="en-US" sz="2400" b="1" dirty="0"/>
              <a:t>DFD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69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76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="" xmlns:a16="http://schemas.microsoft.com/office/drawing/2014/main" id="{D0F58796-F20D-2740-A72A-4E167EE31200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720158368"/>
              </p:ext>
            </p:extLst>
          </p:nvPr>
        </p:nvGraphicFramePr>
        <p:xfrm>
          <a:off x="1255135" y="843558"/>
          <a:ext cx="6633730" cy="4072609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316865">
                  <a:extLst>
                    <a:ext uri="{9D8B030D-6E8A-4147-A177-3AD203B41FA5}">
                      <a16:colId xmlns="" xmlns:a16="http://schemas.microsoft.com/office/drawing/2014/main" val="4170412860"/>
                    </a:ext>
                  </a:extLst>
                </a:gridCol>
                <a:gridCol w="3316865">
                  <a:extLst>
                    <a:ext uri="{9D8B030D-6E8A-4147-A177-3AD203B41FA5}">
                      <a16:colId xmlns="" xmlns:a16="http://schemas.microsoft.com/office/drawing/2014/main" val="4227658176"/>
                    </a:ext>
                  </a:extLst>
                </a:gridCol>
              </a:tblGrid>
              <a:tr h="1811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描述性綱目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事件條列式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201287"/>
                  </a:ext>
                </a:extLst>
              </a:tr>
              <a:tr h="2526172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100" dirty="0">
                          <a:effectLst/>
                        </a:rPr>
                        <a:t>使用者（買、賣家）登入，由系統進行驗證身份之後，若符合（使用者設定中的）賣家身份，可切換至賣家身份。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使用者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應用程式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傳送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驗證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使用者名稱、密碼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登錄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登入狀態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回傳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登入結果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登入結果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顯示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登入結果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使用者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傳送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切換身份請求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傳送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切換請求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切換請求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查詢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使用者設定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更新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使用者登入狀態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="" xmlns:a16="http://schemas.microsoft.com/office/drawing/2014/main" val="2915758028"/>
                  </a:ext>
                </a:extLst>
              </a:tr>
              <a:tr h="1353651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100">
                          <a:effectLst/>
                        </a:rPr>
                        <a:t>賣家可瀏覽今日銷售記錄、單個商品銷售記錄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賣家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發送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發送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回傳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銷售記錄資料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銷售記錄資料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顯示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銷售記錄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="" xmlns:a16="http://schemas.microsoft.com/office/drawing/2014/main" val="426387080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="" xmlns:a16="http://schemas.microsoft.com/office/drawing/2014/main" id="{C31DB15B-7C35-8E4A-98EF-B2D7793BE7F1}"/>
              </a:ext>
            </a:extLst>
          </p:cNvPr>
          <p:cNvSpPr txBox="1">
            <a:spLocks/>
          </p:cNvSpPr>
          <p:nvPr/>
        </p:nvSpPr>
        <p:spPr>
          <a:xfrm>
            <a:off x="323528" y="31100"/>
            <a:ext cx="8075107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描述性綱目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en-US" altLang="zh-Hant" dirty="0">
                <a:solidFill>
                  <a:schemeClr val="tx1"/>
                </a:solidFill>
              </a:rPr>
              <a:t>&amp;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事件條列式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4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E67083-97B1-0448-8E01-02F477F3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環境圖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7614"/>
            <a:ext cx="7653273" cy="2995612"/>
          </a:xfrm>
        </p:spPr>
      </p:pic>
    </p:spTree>
    <p:extLst>
      <p:ext uri="{BB962C8B-B14F-4D97-AF65-F5344CB8AC3E}">
        <p14:creationId xmlns:p14="http://schemas.microsoft.com/office/powerpoint/2010/main" val="281017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4E024CD-D143-6144-9F2E-85B8187FB907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3409128" cy="2160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BC23686-A54D-3948-970F-F39190C794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3036550"/>
            <a:ext cx="4094477" cy="1551423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="" xmlns:a16="http://schemas.microsoft.com/office/drawing/2014/main" id="{EEF4B0DB-5DA9-5D40-A305-3CC05FEA97C4}"/>
              </a:ext>
            </a:extLst>
          </p:cNvPr>
          <p:cNvSpPr/>
          <p:nvPr/>
        </p:nvSpPr>
        <p:spPr>
          <a:xfrm rot="19216695">
            <a:off x="4012337" y="2351658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 </a:t>
            </a:r>
            <a:r>
              <a:rPr lang="en-US" altLang="zh-Hant" dirty="0">
                <a:solidFill>
                  <a:schemeClr val="tx1"/>
                </a:solidFill>
              </a:rPr>
              <a:t>(</a:t>
            </a:r>
            <a:r>
              <a:rPr lang="zh-Hant" altLang="en-US" dirty="0">
                <a:solidFill>
                  <a:schemeClr val="tx1"/>
                </a:solidFill>
              </a:rPr>
              <a:t>一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>
            <a:extLst>
              <a:ext uri="{FF2B5EF4-FFF2-40B4-BE49-F238E27FC236}">
                <a16:creationId xmlns="" xmlns:a16="http://schemas.microsoft.com/office/drawing/2014/main" id="{EEF4B0DB-5DA9-5D40-A305-3CC05FEA97C4}"/>
              </a:ext>
            </a:extLst>
          </p:cNvPr>
          <p:cNvSpPr/>
          <p:nvPr/>
        </p:nvSpPr>
        <p:spPr>
          <a:xfrm rot="19216695">
            <a:off x="4188490" y="2495673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</a:t>
            </a:r>
            <a:r>
              <a:rPr lang="en-US" altLang="zh-Hant" dirty="0">
                <a:solidFill>
                  <a:schemeClr val="tx1"/>
                </a:solidFill>
              </a:rPr>
              <a:t> (</a:t>
            </a:r>
            <a:r>
              <a:rPr lang="zh-Hant" altLang="en-US" dirty="0">
                <a:solidFill>
                  <a:schemeClr val="tx1"/>
                </a:solidFill>
              </a:rPr>
              <a:t>二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D1363A-6243-6A4B-AF55-C10C2EFCDC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63" y="1059582"/>
            <a:ext cx="2818523" cy="2410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7994C7-D4E8-4C4E-AA71-0106FD979C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34" y="3291830"/>
            <a:ext cx="3420110" cy="13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="" xmlns:a16="http://schemas.microsoft.com/office/drawing/2014/main" id="{DB914DDF-21ED-D342-968B-D15374B57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8929"/>
              </p:ext>
            </p:extLst>
          </p:nvPr>
        </p:nvGraphicFramePr>
        <p:xfrm>
          <a:off x="611560" y="2355726"/>
          <a:ext cx="934389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3" imgW="6921500" imgH="1333500" progId="Word.Document.12">
                  <p:embed/>
                </p:oleObj>
              </mc:Choice>
              <mc:Fallback>
                <p:oleObj name="Document" r:id="rId3" imgW="69215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355726"/>
                        <a:ext cx="9343895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196E731-7B44-5748-8622-8F33F1FB9AE8}"/>
              </a:ext>
            </a:extLst>
          </p:cNvPr>
          <p:cNvSpPr/>
          <p:nvPr/>
        </p:nvSpPr>
        <p:spPr>
          <a:xfrm>
            <a:off x="611560" y="111242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切換買賣</a:t>
            </a:r>
            <a:endParaRPr lang="en-US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632D80-4D78-DA4D-A95F-73C5BD52E449}"/>
              </a:ext>
            </a:extLst>
          </p:cNvPr>
          <p:cNvSpPr/>
          <p:nvPr/>
        </p:nvSpPr>
        <p:spPr>
          <a:xfrm>
            <a:off x="-1116632" y="3579862"/>
            <a:ext cx="4572000" cy="791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MY" sz="32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Privilege :</a:t>
            </a:r>
            <a:r>
              <a:rPr lang="en-MY" sz="3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 for all control</a:t>
            </a:r>
            <a:b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	1 for view only</a:t>
            </a:r>
            <a:endParaRPr lang="en-US" sz="3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7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575FBA1-D496-934A-AE00-290AA7595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2" y="1079952"/>
            <a:ext cx="8460432" cy="37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6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0DDB850-3EB4-D64D-8FC9-01CDCA1B5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590"/>
            <a:ext cx="8157552" cy="37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3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89FF32C-708B-A246-A4A9-3A91DF58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771550"/>
            <a:ext cx="8028384" cy="42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494</Words>
  <Application>Microsoft Office PowerPoint</Application>
  <PresentationFormat>On-screen Show (16:9)</PresentationFormat>
  <Paragraphs>51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Custom Design</vt:lpstr>
      <vt:lpstr>Document</vt:lpstr>
      <vt:lpstr>PowerPoint Presentation</vt:lpstr>
      <vt:lpstr>PowerPoint Presentation</vt:lpstr>
      <vt:lpstr>環境圖</vt:lpstr>
      <vt:lpstr>流程圖 (一)</vt:lpstr>
      <vt:lpstr>流程圖 (二)</vt:lpstr>
      <vt:lpstr>藍圖</vt:lpstr>
      <vt:lpstr>藍圖</vt:lpstr>
      <vt:lpstr>藍圖</vt:lpstr>
      <vt:lpstr>藍圖</vt:lpstr>
      <vt:lpstr>資料流程圖 （切換買賣）</vt:lpstr>
      <vt:lpstr>PowerPoint Presentation</vt:lpstr>
      <vt:lpstr>資料流程圖 （顯示銷售紀錄流程圖）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41</cp:revision>
  <dcterms:created xsi:type="dcterms:W3CDTF">2014-04-01T16:27:38Z</dcterms:created>
  <dcterms:modified xsi:type="dcterms:W3CDTF">2018-04-25T11:04:45Z</dcterms:modified>
</cp:coreProperties>
</file>