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5" r:id="rId12"/>
    <p:sldId id="268" r:id="rId13"/>
    <p:sldId id="272" r:id="rId14"/>
    <p:sldId id="276" r:id="rId15"/>
    <p:sldId id="269" r:id="rId16"/>
    <p:sldId id="273" r:id="rId17"/>
    <p:sldId id="270" r:id="rId18"/>
    <p:sldId id="274" r:id="rId19"/>
    <p:sldId id="279" r:id="rId20"/>
    <p:sldId id="277" r:id="rId21"/>
    <p:sldId id="278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2E5"/>
    <a:srgbClr val="8DB9EB"/>
    <a:srgbClr val="4576B5"/>
    <a:srgbClr val="435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78"/>
    <p:restoredTop sz="94609"/>
  </p:normalViewPr>
  <p:slideViewPr>
    <p:cSldViewPr>
      <p:cViewPr varScale="1">
        <p:scale>
          <a:sx n="111" d="100"/>
          <a:sy n="111" d="100"/>
        </p:scale>
        <p:origin x="77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F6D0B-8263-8241-BF99-08149363C526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4F53-6BE1-5844-B3C4-6E34DA69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第一階至第零階的處理與資料流整合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C4F53-6BE1-5844-B3C4-6E34DA6989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C4F53-6BE1-5844-B3C4-6E34DA6989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C4F53-6BE1-5844-B3C4-6E34DA6989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28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C4F53-6BE1-5844-B3C4-6E34DA6989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5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</p:cNvPr>
          <p:cNvSpPr txBox="1"/>
          <p:nvPr/>
        </p:nvSpPr>
        <p:spPr>
          <a:xfrm>
            <a:off x="0" y="489646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2624" y="2768095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Hant" altLang="en-US" sz="1400" b="1" dirty="0">
                <a:latin typeface="Arial" pitchFamily="34" charset="0"/>
                <a:cs typeface="Arial" pitchFamily="34" charset="0"/>
              </a:rPr>
              <a:t>組員：</a:t>
            </a:r>
            <a:endParaRPr lang="en-US" altLang="zh-Hant" sz="1400" b="1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江啟盛 </a:t>
            </a:r>
            <a:r>
              <a:rPr kumimoji="0" lang="en-US" altLang="zh-Hant" sz="1400" b="1" dirty="0">
                <a:latin typeface="Arial" pitchFamily="34" charset="0"/>
                <a:cs typeface="Arial" pitchFamily="34" charset="0"/>
              </a:rPr>
              <a:t>D0515211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陳欣惠 </a:t>
            </a:r>
            <a:r>
              <a:rPr kumimoji="0" lang="en-US" altLang="zh-Hant" sz="1400" b="1" dirty="0">
                <a:latin typeface="Arial" pitchFamily="34" charset="0"/>
                <a:cs typeface="Arial" pitchFamily="34" charset="0"/>
              </a:rPr>
              <a:t>D0527783</a:t>
            </a:r>
          </a:p>
          <a:p>
            <a:pPr algn="ctr"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羅少欽</a:t>
            </a:r>
            <a:r>
              <a:rPr lang="en-US" altLang="zh-Hant" sz="1400" b="1" dirty="0">
                <a:latin typeface="Arial" pitchFamily="34" charset="0"/>
                <a:cs typeface="Arial" pitchFamily="34" charset="0"/>
              </a:rPr>
              <a:t>D0528430</a:t>
            </a:r>
            <a:endParaRPr lang="en-US" altLang="ko-K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-12624" y="1347614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Hant" altLang="en-US" sz="4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系統分析與設計期中報告</a:t>
            </a:r>
            <a:endParaRPr lang="en-US" altLang="ko-KR" sz="44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pPr lvl="0"/>
            <a:r>
              <a:rPr lang="zh-Hant" altLang="en-US" dirty="0">
                <a:solidFill>
                  <a:schemeClr val="tx1"/>
                </a:solidFill>
              </a:rPr>
              <a:t>藍圖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zh-TW" altLang="en-US" dirty="0">
                <a:solidFill>
                  <a:schemeClr val="tx1"/>
                </a:solidFill>
              </a:rPr>
              <a:t>單個商品銷售記錄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FF32C-708B-A246-A4A9-3A91DF582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771550"/>
            <a:ext cx="8028384" cy="426392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37037" y="1255812"/>
            <a:ext cx="1296144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</a:rPr>
              <a:t>產品資料</a:t>
            </a:r>
            <a:endParaRPr lang="en-MY" dirty="0">
              <a:solidFill>
                <a:prstClr val="black"/>
              </a:solidFill>
            </a:endParaRPr>
          </a:p>
        </p:txBody>
      </p:sp>
      <p:cxnSp>
        <p:nvCxnSpPr>
          <p:cNvPr id="5" name="Straight Connector 4"/>
          <p:cNvCxnSpPr>
            <a:endCxn id="2" idx="1"/>
          </p:cNvCxnSpPr>
          <p:nvPr/>
        </p:nvCxnSpPr>
        <p:spPr>
          <a:xfrm>
            <a:off x="3242717" y="1255812"/>
            <a:ext cx="594320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2" idx="1"/>
          </p:cNvCxnSpPr>
          <p:nvPr/>
        </p:nvCxnSpPr>
        <p:spPr>
          <a:xfrm flipV="1">
            <a:off x="3242717" y="1507840"/>
            <a:ext cx="594320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3"/>
          </p:cNvCxnSpPr>
          <p:nvPr/>
        </p:nvCxnSpPr>
        <p:spPr>
          <a:xfrm>
            <a:off x="5133181" y="1507840"/>
            <a:ext cx="446931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84168" y="627534"/>
            <a:ext cx="1296144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</a:rPr>
              <a:t>商店資料</a:t>
            </a:r>
            <a:endParaRPr lang="en-MY" dirty="0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796136" y="879562"/>
            <a:ext cx="288032" cy="37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2"/>
          </p:cNvCxnSpPr>
          <p:nvPr/>
        </p:nvCxnSpPr>
        <p:spPr>
          <a:xfrm flipH="1">
            <a:off x="2411760" y="1759868"/>
            <a:ext cx="2073349" cy="30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</p:cNvCxnSpPr>
          <p:nvPr/>
        </p:nvCxnSpPr>
        <p:spPr>
          <a:xfrm flipH="1">
            <a:off x="3707904" y="1759868"/>
            <a:ext cx="777205" cy="30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1520" y="1913781"/>
            <a:ext cx="8280920" cy="30342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04448" y="2566802"/>
            <a:ext cx="467544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</a:rPr>
              <a:t>交易記錄資料</a:t>
            </a:r>
            <a:endParaRPr lang="en-MY" dirty="0">
              <a:solidFill>
                <a:prstClr val="black"/>
              </a:solidFill>
            </a:endParaRPr>
          </a:p>
        </p:txBody>
      </p:sp>
      <p:cxnSp>
        <p:nvCxnSpPr>
          <p:cNvPr id="26" name="Straight Connector 25"/>
          <p:cNvCxnSpPr>
            <a:stCxn id="23" idx="3"/>
            <a:endCxn id="24" idx="1"/>
          </p:cNvCxnSpPr>
          <p:nvPr/>
        </p:nvCxnSpPr>
        <p:spPr>
          <a:xfrm>
            <a:off x="8532440" y="3430898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2"/>
          </p:cNvCxnSpPr>
          <p:nvPr/>
        </p:nvCxnSpPr>
        <p:spPr>
          <a:xfrm>
            <a:off x="4485109" y="1759868"/>
            <a:ext cx="1455043" cy="30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18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資料流</a:t>
            </a:r>
            <a:r>
              <a:rPr lang="zh-CN" altLang="en-US" dirty="0">
                <a:solidFill>
                  <a:schemeClr val="tx1"/>
                </a:solidFill>
              </a:rPr>
              <a:t>向表</a:t>
            </a:r>
            <a:r>
              <a:rPr lang="zh-Hant" altLang="en-US" dirty="0">
                <a:solidFill>
                  <a:schemeClr val="tx1"/>
                </a:solidFill>
              </a:rPr>
              <a:t> （</a:t>
            </a:r>
            <a:r>
              <a:rPr lang="zh-TW" altLang="en-US" dirty="0">
                <a:solidFill>
                  <a:schemeClr val="tx1"/>
                </a:solidFill>
              </a:rPr>
              <a:t>切換買賣）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FFEC185-6FEF-3F42-8084-C69259FD5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7574"/>
            <a:ext cx="8095103" cy="16545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4DE0983-9153-194E-8E13-5F518B0C2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61659"/>
            <a:ext cx="8172233" cy="862298"/>
          </a:xfrm>
          <a:prstGeom prst="rect">
            <a:avLst/>
          </a:prstGeom>
        </p:spPr>
      </p:pic>
      <p:sp>
        <p:nvSpPr>
          <p:cNvPr id="34" name="Arrow: Down 128">
            <a:extLst>
              <a:ext uri="{FF2B5EF4-FFF2-40B4-BE49-F238E27FC236}">
                <a16:creationId xmlns:a16="http://schemas.microsoft.com/office/drawing/2014/main" id="{007661F0-5D1F-F14E-AEA8-08A4A330E6D1}"/>
              </a:ext>
            </a:extLst>
          </p:cNvPr>
          <p:cNvSpPr/>
          <p:nvPr/>
        </p:nvSpPr>
        <p:spPr>
          <a:xfrm>
            <a:off x="4139952" y="2846512"/>
            <a:ext cx="864096" cy="419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A947F6-B5AC-4F42-A660-15042FC37403}"/>
              </a:ext>
            </a:extLst>
          </p:cNvPr>
          <p:cNvSpPr/>
          <p:nvPr/>
        </p:nvSpPr>
        <p:spPr>
          <a:xfrm>
            <a:off x="5148064" y="2873286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整合（聯集）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871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65B99FB5-8778-7F44-9454-FB20081C0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609583"/>
            <a:ext cx="6192688" cy="4232158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41CE9AE-2559-F941-8795-C1BC68F0E16C}"/>
              </a:ext>
            </a:extLst>
          </p:cNvPr>
          <p:cNvSpPr/>
          <p:nvPr/>
        </p:nvSpPr>
        <p:spPr>
          <a:xfrm>
            <a:off x="0" y="123478"/>
            <a:ext cx="424847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500" b="1" dirty="0"/>
              <a:t>切換買賣管理</a:t>
            </a:r>
            <a:r>
              <a:rPr lang="zh-Hant" altLang="en-US" sz="2500" b="1" dirty="0"/>
              <a:t>之</a:t>
            </a:r>
            <a:r>
              <a:rPr lang="zh-TW" altLang="en-US" sz="2500" b="1" dirty="0">
                <a:ea typeface="SimSun" panose="02010600030101010101" pitchFamily="2" charset="-122"/>
                <a:cs typeface="Times New Roman" panose="02020603050405020304" pitchFamily="18" charset="0"/>
              </a:rPr>
              <a:t>第一階</a:t>
            </a:r>
            <a:r>
              <a:rPr lang="en-US" altLang="zh-TW" sz="2500" b="1" dirty="0">
                <a:ea typeface="SimSun" panose="02010600030101010101" pitchFamily="2" charset="-122"/>
                <a:cs typeface="Times New Roman" panose="02020603050405020304" pitchFamily="18" charset="0"/>
              </a:rPr>
              <a:t>DFD</a:t>
            </a:r>
            <a:r>
              <a:rPr lang="en-US" sz="2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825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9180-AD78-4D56-80FB-00760715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5934"/>
            <a:ext cx="9144000" cy="460648"/>
          </a:xfrm>
        </p:spPr>
        <p:txBody>
          <a:bodyPr/>
          <a:lstStyle/>
          <a:p>
            <a:r>
              <a:rPr lang="zh-TW" altLang="en-US" sz="3000" dirty="0"/>
              <a:t>切換買賣管理</a:t>
            </a:r>
            <a:r>
              <a:rPr lang="zh-Hant" altLang="en-US" sz="3000" dirty="0"/>
              <a:t>之</a:t>
            </a:r>
            <a:r>
              <a:rPr lang="zh-TW" altLang="en-US" sz="3000" dirty="0"/>
              <a:t>第零階</a:t>
            </a:r>
            <a:r>
              <a:rPr lang="en-US" sz="3000" dirty="0"/>
              <a:t>DFD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9EB7-0930-408D-8BFC-F71F7C24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34A215-1755-4224-8920-34815B109A06}"/>
              </a:ext>
            </a:extLst>
          </p:cNvPr>
          <p:cNvPicPr>
            <a:picLocks noGrp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15" y="987574"/>
            <a:ext cx="7044786" cy="34996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0193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資料流</a:t>
            </a:r>
            <a:r>
              <a:rPr lang="zh-CN" altLang="en-US">
                <a:solidFill>
                  <a:schemeClr val="tx1"/>
                </a:solidFill>
              </a:rPr>
              <a:t>向表</a:t>
            </a:r>
            <a:r>
              <a:rPr lang="zh-Hant" altLang="en-US" dirty="0">
                <a:solidFill>
                  <a:schemeClr val="tx1"/>
                </a:solidFill>
              </a:rPr>
              <a:t>（</a:t>
            </a:r>
            <a:r>
              <a:rPr lang="zh-TW" altLang="en-US" dirty="0">
                <a:solidFill>
                  <a:schemeClr val="tx1"/>
                </a:solidFill>
              </a:rPr>
              <a:t>顯示銷售紀錄）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rrow: Down 128">
            <a:extLst>
              <a:ext uri="{FF2B5EF4-FFF2-40B4-BE49-F238E27FC236}">
                <a16:creationId xmlns:a16="http://schemas.microsoft.com/office/drawing/2014/main" id="{007661F0-5D1F-F14E-AEA8-08A4A330E6D1}"/>
              </a:ext>
            </a:extLst>
          </p:cNvPr>
          <p:cNvSpPr/>
          <p:nvPr/>
        </p:nvSpPr>
        <p:spPr>
          <a:xfrm>
            <a:off x="4176941" y="3160624"/>
            <a:ext cx="864096" cy="419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A947F6-B5AC-4F42-A660-15042FC37403}"/>
              </a:ext>
            </a:extLst>
          </p:cNvPr>
          <p:cNvSpPr/>
          <p:nvPr/>
        </p:nvSpPr>
        <p:spPr>
          <a:xfrm>
            <a:off x="5220072" y="315785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整合（聯集）</a:t>
            </a:r>
            <a:r>
              <a:rPr lang="en-US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2234D-A5A3-9646-8FD0-040AE91DB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15566"/>
            <a:ext cx="8390433" cy="2056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1BCA3A-636B-B848-9EA7-7FCBEAA61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3688390"/>
            <a:ext cx="8490903" cy="7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48C46F-EDFC-EB4B-B22B-751E02B2BD81}"/>
              </a:ext>
            </a:extLst>
          </p:cNvPr>
          <p:cNvSpPr/>
          <p:nvPr/>
        </p:nvSpPr>
        <p:spPr>
          <a:xfrm>
            <a:off x="908040" y="16817"/>
            <a:ext cx="41680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銷售顯示管理</a:t>
            </a:r>
            <a:r>
              <a:rPr lang="zh-Hant" altLang="en-US" sz="2400" b="1" dirty="0"/>
              <a:t>之</a:t>
            </a:r>
            <a:r>
              <a:rPr lang="zh-TW" altLang="en-US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第一階</a:t>
            </a:r>
            <a:r>
              <a:rPr lang="en-US" altLang="zh-TW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DFD</a:t>
            </a:r>
            <a:r>
              <a:rPr lang="en-US" sz="24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28CACA-4A23-9C4B-8BD6-E34BCE5CF6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566510"/>
            <a:ext cx="4854798" cy="4361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57532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AD26D1F-531B-CD4D-B741-1E4D51D50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75388"/>
            <a:ext cx="5442234" cy="44681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97B75BD-EF10-C44A-A586-429A6292B44D}"/>
              </a:ext>
            </a:extLst>
          </p:cNvPr>
          <p:cNvSpPr/>
          <p:nvPr/>
        </p:nvSpPr>
        <p:spPr>
          <a:xfrm>
            <a:off x="899592" y="50283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銷售顯示管理</a:t>
            </a:r>
            <a:r>
              <a:rPr lang="zh-Hant" altLang="en-US" sz="2400" b="1" dirty="0"/>
              <a:t>之</a:t>
            </a:r>
            <a:r>
              <a:rPr lang="zh-TW" altLang="en-US" sz="2400" b="1" dirty="0"/>
              <a:t>第零階</a:t>
            </a:r>
            <a:r>
              <a:rPr lang="en-US" sz="2400" b="1" dirty="0"/>
              <a:t>DFD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1691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766E-A032-4701-A239-E1BB816E7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0648"/>
          </a:xfrm>
        </p:spPr>
        <p:txBody>
          <a:bodyPr/>
          <a:lstStyle/>
          <a:p>
            <a:r>
              <a:rPr lang="zh-TW" altLang="en-US" sz="2600" dirty="0">
                <a:solidFill>
                  <a:schemeClr val="tx1"/>
                </a:solidFill>
              </a:rPr>
              <a:t>結構圖</a:t>
            </a: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51D8D-77B8-4000-8C5C-52AFB6E5F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EB8C74-E33F-4F49-9CA7-D29E484E0C3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11510"/>
            <a:ext cx="7200800" cy="4711635"/>
          </a:xfrm>
        </p:spPr>
      </p:pic>
    </p:spTree>
    <p:extLst>
      <p:ext uri="{BB962C8B-B14F-4D97-AF65-F5344CB8AC3E}">
        <p14:creationId xmlns:p14="http://schemas.microsoft.com/office/powerpoint/2010/main" val="3495765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766E-A032-4701-A239-E1BB816E7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0648"/>
          </a:xfrm>
        </p:spPr>
        <p:txBody>
          <a:bodyPr/>
          <a:lstStyle/>
          <a:p>
            <a:r>
              <a:rPr lang="zh-TW" altLang="en-US" sz="2600" dirty="0">
                <a:solidFill>
                  <a:schemeClr val="tx1"/>
                </a:solidFill>
              </a:rPr>
              <a:t>結構圖（切換買賣管理）</a:t>
            </a: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51D8D-77B8-4000-8C5C-52AFB6E5F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CF25D9-2BE3-40BD-8CF5-8640278C4BE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80400"/>
            <a:ext cx="6048672" cy="4722993"/>
          </a:xfrm>
        </p:spPr>
      </p:pic>
    </p:spTree>
    <p:extLst>
      <p:ext uri="{BB962C8B-B14F-4D97-AF65-F5344CB8AC3E}">
        <p14:creationId xmlns:p14="http://schemas.microsoft.com/office/powerpoint/2010/main" val="1931621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FB59-4155-4EE5-8B95-E18144CB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6320"/>
            <a:ext cx="9144000" cy="616972"/>
          </a:xfrm>
        </p:spPr>
        <p:txBody>
          <a:bodyPr/>
          <a:lstStyle/>
          <a:p>
            <a:r>
              <a:rPr lang="zh-TW" altLang="en-US" sz="2600" dirty="0">
                <a:solidFill>
                  <a:schemeClr val="tx1"/>
                </a:solidFill>
              </a:rPr>
              <a:t>結構圖（銷售記錄管理）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DBF9E-CBBF-4E67-A3C1-FFCEA36F8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" name="Content Placeholder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993446-44AC-4FAA-A27B-1FD80E0BA13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11510"/>
            <a:ext cx="5688632" cy="4968439"/>
          </a:xfrm>
        </p:spPr>
      </p:pic>
    </p:spTree>
    <p:extLst>
      <p:ext uri="{BB962C8B-B14F-4D97-AF65-F5344CB8AC3E}">
        <p14:creationId xmlns:p14="http://schemas.microsoft.com/office/powerpoint/2010/main" val="421978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0F58796-F20D-2740-A72A-4E167EE31200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870391898"/>
              </p:ext>
            </p:extLst>
          </p:nvPr>
        </p:nvGraphicFramePr>
        <p:xfrm>
          <a:off x="1255135" y="843558"/>
          <a:ext cx="6633730" cy="4060953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316865">
                  <a:extLst>
                    <a:ext uri="{9D8B030D-6E8A-4147-A177-3AD203B41FA5}">
                      <a16:colId xmlns:a16="http://schemas.microsoft.com/office/drawing/2014/main" val="4170412860"/>
                    </a:ext>
                  </a:extLst>
                </a:gridCol>
                <a:gridCol w="3316865">
                  <a:extLst>
                    <a:ext uri="{9D8B030D-6E8A-4147-A177-3AD203B41FA5}">
                      <a16:colId xmlns:a16="http://schemas.microsoft.com/office/drawing/2014/main" val="4227658176"/>
                    </a:ext>
                  </a:extLst>
                </a:gridCol>
              </a:tblGrid>
              <a:tr h="1811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描述性綱目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事件條列式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201287"/>
                  </a:ext>
                </a:extLst>
              </a:tr>
              <a:tr h="2526172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100" dirty="0">
                          <a:effectLst/>
                        </a:rPr>
                        <a:t>使用者</a:t>
                      </a:r>
                      <a:r>
                        <a:rPr lang="zh-Hant" altLang="en-US" sz="1100" dirty="0">
                          <a:effectLst/>
                        </a:rPr>
                        <a:t>在已</a:t>
                      </a:r>
                      <a:r>
                        <a:rPr lang="zh-TW" altLang="en-US" sz="1100" dirty="0">
                          <a:effectLst/>
                        </a:rPr>
                        <a:t>登入</a:t>
                      </a:r>
                      <a:r>
                        <a:rPr lang="zh-Hant" altLang="en-US" sz="1100" dirty="0">
                          <a:effectLst/>
                        </a:rPr>
                        <a:t>狀態下</a:t>
                      </a:r>
                      <a:r>
                        <a:rPr lang="zh-TW" altLang="en-US" sz="1100" dirty="0">
                          <a:effectLst/>
                        </a:rPr>
                        <a:t>，</a:t>
                      </a:r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欲</a:t>
                      </a:r>
                      <a:r>
                        <a:rPr lang="zh-TW" altLang="en-US" sz="1100" dirty="0">
                          <a:effectLst/>
                        </a:rPr>
                        <a:t>切換至賣家身份，</a:t>
                      </a:r>
                      <a:r>
                        <a:rPr lang="zh-Hant" altLang="en-US" sz="1100" dirty="0">
                          <a:effectLst/>
                        </a:rPr>
                        <a:t>經系統驗證，更新使用模式</a:t>
                      </a:r>
                      <a:r>
                        <a:rPr lang="zh-TW" altLang="en-US" sz="1100" dirty="0">
                          <a:effectLst/>
                        </a:rPr>
                        <a:t>。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/>
                        </a:rPr>
                        <a:t>使用者</a:t>
                      </a:r>
                      <a:r>
                        <a:rPr lang="en-MY" sz="1100" b="1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/>
                        </a:rPr>
                        <a:t>傳送</a:t>
                      </a:r>
                      <a:r>
                        <a:rPr lang="en-MY" sz="1100" b="1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/>
                        </a:rPr>
                        <a:t>切換身份請求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b="0" dirty="0">
                          <a:solidFill>
                            <a:schemeClr val="tx1"/>
                          </a:solidFill>
                          <a:effectLst/>
                        </a:rPr>
                        <a:t>應用程式</a:t>
                      </a:r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0" dirty="0">
                          <a:solidFill>
                            <a:schemeClr val="tx1"/>
                          </a:solidFill>
                          <a:effectLst/>
                        </a:rPr>
                        <a:t>傳送</a:t>
                      </a:r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0" dirty="0">
                          <a:solidFill>
                            <a:schemeClr val="tx1"/>
                          </a:solidFill>
                          <a:effectLst/>
                        </a:rPr>
                        <a:t>切換請求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切換請求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查詢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使用者設定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更新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使用者登入狀態</a:t>
                      </a:r>
                      <a:endParaRPr lang="en-US" altLang="zh-TW" sz="11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/>
                        </a:rPr>
                        <a:t>應用程式</a:t>
                      </a:r>
                      <a:r>
                        <a:rPr lang="en-MY" sz="1100" b="1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/>
                        </a:rPr>
                        <a:t>更新</a:t>
                      </a:r>
                      <a:r>
                        <a:rPr lang="en-MY" sz="1100" b="1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/>
                        </a:rPr>
                        <a:t>使用</a:t>
                      </a:r>
                      <a:r>
                        <a:rPr lang="zh-Hant" altLang="en-US" sz="1100" b="1" dirty="0">
                          <a:solidFill>
                            <a:schemeClr val="tx1"/>
                          </a:solidFill>
                          <a:effectLst/>
                        </a:rPr>
                        <a:t>模式</a:t>
                      </a:r>
                      <a:endParaRPr lang="en-US" altLang="zh-TW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9517" marR="69517" marT="0" marB="0"/>
                </a:tc>
                <a:extLst>
                  <a:ext uri="{0D108BD9-81ED-4DB2-BD59-A6C34878D82A}">
                    <a16:rowId xmlns:a16="http://schemas.microsoft.com/office/drawing/2014/main" val="2915758028"/>
                  </a:ext>
                </a:extLst>
              </a:tr>
              <a:tr h="135365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1100" dirty="0">
                          <a:effectLst/>
                        </a:rPr>
                        <a:t>2.     </a:t>
                      </a:r>
                      <a:r>
                        <a:rPr lang="zh-TW" sz="1100" dirty="0">
                          <a:effectLst/>
                        </a:rPr>
                        <a:t>賣家可瀏覽今日銷售記錄、單個商品銷售記錄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b="1" dirty="0">
                          <a:effectLst/>
                        </a:rPr>
                        <a:t>賣家</a:t>
                      </a:r>
                      <a:r>
                        <a:rPr lang="en-MY" sz="1100" b="1" dirty="0">
                          <a:effectLst/>
                        </a:rPr>
                        <a:t>+</a:t>
                      </a:r>
                      <a:r>
                        <a:rPr lang="zh-TW" altLang="en-US" sz="1100" b="1" dirty="0">
                          <a:effectLst/>
                        </a:rPr>
                        <a:t>發送</a:t>
                      </a:r>
                      <a:r>
                        <a:rPr lang="en-MY" sz="1100" b="1" dirty="0">
                          <a:effectLst/>
                        </a:rPr>
                        <a:t>+</a:t>
                      </a:r>
                      <a:r>
                        <a:rPr lang="zh-TW" altLang="en-US" sz="1100" b="1" dirty="0">
                          <a:effectLst/>
                        </a:rPr>
                        <a:t>瀏覽請求</a:t>
                      </a:r>
                      <a:endParaRPr lang="en-US" sz="1100" b="1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瀏覽請求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發送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瀏覽請求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瀏覽請求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回傳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銷售記錄資料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銷售記錄資料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b="1" dirty="0">
                          <a:effectLst/>
                        </a:rPr>
                        <a:t>應用程式</a:t>
                      </a:r>
                      <a:r>
                        <a:rPr lang="en-MY" sz="1100" b="1" dirty="0">
                          <a:effectLst/>
                        </a:rPr>
                        <a:t>+</a:t>
                      </a:r>
                      <a:r>
                        <a:rPr lang="zh-TW" altLang="en-US" sz="1100" b="1" dirty="0">
                          <a:effectLst/>
                        </a:rPr>
                        <a:t>顯示</a:t>
                      </a:r>
                      <a:r>
                        <a:rPr lang="en-MY" sz="1100" b="1" dirty="0">
                          <a:effectLst/>
                        </a:rPr>
                        <a:t>+</a:t>
                      </a:r>
                      <a:r>
                        <a:rPr lang="zh-TW" altLang="en-US" sz="1100" b="1" dirty="0">
                          <a:effectLst/>
                        </a:rPr>
                        <a:t>銷售記錄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extLst>
                  <a:ext uri="{0D108BD9-81ED-4DB2-BD59-A6C34878D82A}">
                    <a16:rowId xmlns:a16="http://schemas.microsoft.com/office/drawing/2014/main" val="4263870807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C31DB15B-7C35-8E4A-98EF-B2D7793BE7F1}"/>
              </a:ext>
            </a:extLst>
          </p:cNvPr>
          <p:cNvSpPr txBox="1">
            <a:spLocks/>
          </p:cNvSpPr>
          <p:nvPr/>
        </p:nvSpPr>
        <p:spPr>
          <a:xfrm>
            <a:off x="323528" y="31100"/>
            <a:ext cx="8075107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dirty="0">
                <a:solidFill>
                  <a:schemeClr val="tx1"/>
                </a:solidFill>
              </a:rPr>
              <a:t>描述性綱目</a:t>
            </a:r>
            <a:r>
              <a:rPr lang="zh-Hant" altLang="en-US" dirty="0">
                <a:solidFill>
                  <a:schemeClr val="tx1"/>
                </a:solidFill>
              </a:rPr>
              <a:t> </a:t>
            </a:r>
            <a:r>
              <a:rPr lang="en-US" altLang="zh-Hant" dirty="0">
                <a:solidFill>
                  <a:schemeClr val="tx1"/>
                </a:solidFill>
              </a:rPr>
              <a:t>&amp;</a:t>
            </a:r>
            <a:r>
              <a:rPr lang="zh-Hant" altLang="en-US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事件條列式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44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56D8-9035-48E7-814F-DB447973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1995686"/>
            <a:ext cx="9144000" cy="884466"/>
          </a:xfrm>
        </p:spPr>
        <p:txBody>
          <a:bodyPr/>
          <a:lstStyle/>
          <a:p>
            <a:pPr algn="ctr"/>
            <a:r>
              <a:rPr lang="en-US" sz="5000" dirty="0"/>
              <a:t>THE  END</a:t>
            </a:r>
          </a:p>
        </p:txBody>
      </p:sp>
    </p:spTree>
    <p:extLst>
      <p:ext uri="{BB962C8B-B14F-4D97-AF65-F5344CB8AC3E}">
        <p14:creationId xmlns:p14="http://schemas.microsoft.com/office/powerpoint/2010/main" val="103359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7083-97B1-0448-8E01-02F477F3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環境圖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7614"/>
            <a:ext cx="7653273" cy="2995612"/>
          </a:xfrm>
        </p:spPr>
      </p:pic>
    </p:spTree>
    <p:extLst>
      <p:ext uri="{BB962C8B-B14F-4D97-AF65-F5344CB8AC3E}">
        <p14:creationId xmlns:p14="http://schemas.microsoft.com/office/powerpoint/2010/main" val="281017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E024CD-D143-6144-9F2E-85B8187FB907}"/>
              </a:ext>
            </a:extLst>
          </p:cNvPr>
          <p:cNvPicPr>
            <a:picLocks noGrp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1590"/>
            <a:ext cx="3409128" cy="2160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23686-A54D-3948-970F-F39190C794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5" y="3036550"/>
            <a:ext cx="4094477" cy="1551423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EEF4B0DB-5DA9-5D40-A305-3CC05FEA97C4}"/>
              </a:ext>
            </a:extLst>
          </p:cNvPr>
          <p:cNvSpPr/>
          <p:nvPr/>
        </p:nvSpPr>
        <p:spPr>
          <a:xfrm rot="19216695">
            <a:off x="4012337" y="2351658"/>
            <a:ext cx="354092" cy="39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流程圖 </a:t>
            </a:r>
            <a:r>
              <a:rPr lang="en-US" altLang="zh-Hant" dirty="0">
                <a:solidFill>
                  <a:schemeClr val="tx1"/>
                </a:solidFill>
              </a:rPr>
              <a:t>(</a:t>
            </a:r>
            <a:r>
              <a:rPr lang="zh-Hant" altLang="en-US" dirty="0">
                <a:solidFill>
                  <a:schemeClr val="tx1"/>
                </a:solidFill>
              </a:rPr>
              <a:t>一</a:t>
            </a:r>
            <a:r>
              <a:rPr lang="en-US" altLang="zh-Hant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8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8">
            <a:extLst>
              <a:ext uri="{FF2B5EF4-FFF2-40B4-BE49-F238E27FC236}">
                <a16:creationId xmlns:a16="http://schemas.microsoft.com/office/drawing/2014/main" id="{EEF4B0DB-5DA9-5D40-A305-3CC05FEA97C4}"/>
              </a:ext>
            </a:extLst>
          </p:cNvPr>
          <p:cNvSpPr/>
          <p:nvPr/>
        </p:nvSpPr>
        <p:spPr>
          <a:xfrm rot="19216695">
            <a:off x="4133638" y="2112172"/>
            <a:ext cx="354092" cy="39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流程圖</a:t>
            </a:r>
            <a:r>
              <a:rPr lang="en-US" altLang="zh-Hant" dirty="0">
                <a:solidFill>
                  <a:schemeClr val="tx1"/>
                </a:solidFill>
              </a:rPr>
              <a:t> (</a:t>
            </a:r>
            <a:r>
              <a:rPr lang="zh-Hant" altLang="en-US" dirty="0">
                <a:solidFill>
                  <a:schemeClr val="tx1"/>
                </a:solidFill>
              </a:rPr>
              <a:t>二</a:t>
            </a:r>
            <a:r>
              <a:rPr lang="en-US" altLang="zh-Hant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D1363A-6243-6A4B-AF55-C10C2EFCDC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7574"/>
            <a:ext cx="3528392" cy="3017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7994C7-D4E8-4C4E-AA71-0106FD979C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666703"/>
            <a:ext cx="4680520" cy="180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0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B914DDF-21ED-D342-968B-D15374B57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8929"/>
              </p:ext>
            </p:extLst>
          </p:nvPr>
        </p:nvGraphicFramePr>
        <p:xfrm>
          <a:off x="611560" y="2355726"/>
          <a:ext cx="9343895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Document" r:id="rId3" imgW="6921500" imgH="1333500" progId="Word.Document.12">
                  <p:embed/>
                </p:oleObj>
              </mc:Choice>
              <mc:Fallback>
                <p:oleObj name="Document" r:id="rId3" imgW="6921500" imgH="1333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355726"/>
                        <a:ext cx="9343895" cy="18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196E731-7B44-5748-8622-8F33F1FB9AE8}"/>
              </a:ext>
            </a:extLst>
          </p:cNvPr>
          <p:cNvSpPr/>
          <p:nvPr/>
        </p:nvSpPr>
        <p:spPr>
          <a:xfrm>
            <a:off x="611560" y="111242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切換買賣</a:t>
            </a:r>
            <a:endParaRPr lang="en-US" sz="2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632D80-4D78-DA4D-A95F-73C5BD52E449}"/>
              </a:ext>
            </a:extLst>
          </p:cNvPr>
          <p:cNvSpPr/>
          <p:nvPr/>
        </p:nvSpPr>
        <p:spPr>
          <a:xfrm>
            <a:off x="-1116632" y="3579862"/>
            <a:ext cx="4572000" cy="7918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MY" sz="32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MY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Privilege :</a:t>
            </a:r>
            <a:r>
              <a:rPr lang="en-MY" sz="3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0 for all control</a:t>
            </a:r>
            <a:b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	1 for view only</a:t>
            </a:r>
            <a:endParaRPr lang="en-US" sz="3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7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zh-TW" altLang="en-US" dirty="0">
                <a:solidFill>
                  <a:schemeClr val="tx1"/>
                </a:solidFill>
              </a:rPr>
              <a:t>今日銷售記錄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75FBA1-D496-934A-AE00-290AA7595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2" y="1079952"/>
            <a:ext cx="8460432" cy="37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6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DB850-3EB4-D64D-8FC9-01CDCA1B5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31590"/>
            <a:ext cx="8157552" cy="37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3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pPr lvl="0"/>
            <a:r>
              <a:rPr lang="zh-Hant" altLang="en-US" dirty="0">
                <a:solidFill>
                  <a:schemeClr val="tx1"/>
                </a:solidFill>
              </a:rPr>
              <a:t>藍圖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zh-TW" altLang="en-US" dirty="0">
                <a:solidFill>
                  <a:schemeClr val="tx1"/>
                </a:solidFill>
              </a:rPr>
              <a:t>單個商品銷售記錄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FF32C-708B-A246-A4A9-3A91DF582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771550"/>
            <a:ext cx="8028384" cy="42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469</Words>
  <Application>Microsoft Office PowerPoint</Application>
  <PresentationFormat>On-screen Show (16:9)</PresentationFormat>
  <Paragraphs>54</Paragraphs>
  <Slides>20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等线</vt:lpstr>
      <vt:lpstr>맑은 고딕</vt:lpstr>
      <vt:lpstr>宋体</vt:lpstr>
      <vt:lpstr>宋体</vt:lpstr>
      <vt:lpstr>新細明體</vt:lpstr>
      <vt:lpstr>新細明體</vt:lpstr>
      <vt:lpstr>Arial</vt:lpstr>
      <vt:lpstr>Calibri</vt:lpstr>
      <vt:lpstr>Times New Roman</vt:lpstr>
      <vt:lpstr>Office Theme</vt:lpstr>
      <vt:lpstr>Custom Design</vt:lpstr>
      <vt:lpstr>Document</vt:lpstr>
      <vt:lpstr>PowerPoint Presentation</vt:lpstr>
      <vt:lpstr>PowerPoint Presentation</vt:lpstr>
      <vt:lpstr>環境圖</vt:lpstr>
      <vt:lpstr>流程圖 (一)</vt:lpstr>
      <vt:lpstr>流程圖 (二)</vt:lpstr>
      <vt:lpstr>藍圖</vt:lpstr>
      <vt:lpstr>藍圖（今日銷售記錄）</vt:lpstr>
      <vt:lpstr>藍圖</vt:lpstr>
      <vt:lpstr>藍圖（單個商品銷售記錄）</vt:lpstr>
      <vt:lpstr>藍圖（單個商品銷售記錄）</vt:lpstr>
      <vt:lpstr>資料流向表 （切換買賣）</vt:lpstr>
      <vt:lpstr>PowerPoint Presentation</vt:lpstr>
      <vt:lpstr>切換買賣管理之第零階DFD </vt:lpstr>
      <vt:lpstr>資料流向表（顯示銷售紀錄）</vt:lpstr>
      <vt:lpstr>PowerPoint Presentation</vt:lpstr>
      <vt:lpstr>PowerPoint Presentation</vt:lpstr>
      <vt:lpstr>結構圖</vt:lpstr>
      <vt:lpstr>結構圖（切換買賣管理）</vt:lpstr>
      <vt:lpstr>結構圖（銷售記錄管理）</vt:lpstr>
      <vt:lpstr>THE  END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少欽 羅</cp:lastModifiedBy>
  <cp:revision>52</cp:revision>
  <dcterms:created xsi:type="dcterms:W3CDTF">2014-04-01T16:27:38Z</dcterms:created>
  <dcterms:modified xsi:type="dcterms:W3CDTF">2018-04-25T15:44:49Z</dcterms:modified>
</cp:coreProperties>
</file>