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3" r:id="rId15"/>
    <p:sldId id="270" r:id="rId16"/>
    <p:sldId id="27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/>
    <p:restoredTop sz="94609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第一階至第零階的處理與資料流整合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</a:t>
            </a:r>
            <a:r>
              <a:rPr kumimoji="0" lang="zh-Hant" altLang="en-US" sz="1400" b="1" dirty="0" smtClean="0">
                <a:latin typeface="Arial" pitchFamily="34" charset="0"/>
                <a:cs typeface="Arial" pitchFamily="34" charset="0"/>
              </a:rPr>
              <a:t>惠 </a:t>
            </a:r>
            <a:r>
              <a:rPr kumimoji="0" lang="en-US" altLang="zh-Hant" sz="1400" b="1" dirty="0" smtClean="0">
                <a:latin typeface="Arial" pitchFamily="34" charset="0"/>
                <a:cs typeface="Arial" pitchFamily="34" charset="0"/>
              </a:rPr>
              <a:t>D0527783</a:t>
            </a:r>
            <a:endParaRPr kumimoji="0"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</a:t>
            </a:r>
            <a:r>
              <a:rPr kumimoji="0" lang="zh-Hant" altLang="en-US" sz="1400" b="1" dirty="0" smtClean="0">
                <a:latin typeface="Arial" pitchFamily="34" charset="0"/>
                <a:cs typeface="Arial" pitchFamily="34" charset="0"/>
              </a:rPr>
              <a:t>欽</a:t>
            </a:r>
            <a:r>
              <a:rPr lang="en-US" altLang="zh-Hant" sz="1400" b="1" dirty="0" smtClean="0">
                <a:latin typeface="Arial" pitchFamily="34" charset="0"/>
                <a:cs typeface="Arial" pitchFamily="34" charset="0"/>
              </a:rPr>
              <a:t>D0528430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624" y="134761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</a:t>
            </a:r>
            <a:r>
              <a:rPr lang="zh-TW" altLang="en-US" dirty="0" smtClean="0">
                <a:solidFill>
                  <a:schemeClr val="tx1"/>
                </a:solidFill>
              </a:rPr>
              <a:t>流</a:t>
            </a:r>
            <a:r>
              <a:rPr lang="zh-CN" altLang="en-US" dirty="0" smtClean="0">
                <a:solidFill>
                  <a:schemeClr val="tx1"/>
                </a:solidFill>
              </a:rPr>
              <a:t>向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r>
              <a:rPr lang="zh-Hant" altLang="en-US" dirty="0" smtClean="0">
                <a:solidFill>
                  <a:schemeClr val="tx1"/>
                </a:solidFill>
              </a:rPr>
              <a:t> </a:t>
            </a:r>
            <a:r>
              <a:rPr lang="zh-Hant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:a16="http://schemas.microsoft.com/office/drawing/2014/main" xmlns="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xmlns="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9953"/>
            <a:ext cx="3240360" cy="22145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1251362-201C-3E43-822F-4765AF33BA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7" y="2180397"/>
            <a:ext cx="5654879" cy="28055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xmlns="" id="{25C3EAC7-84DE-5D42-B13D-495D0184D8CA}"/>
              </a:ext>
            </a:extLst>
          </p:cNvPr>
          <p:cNvSpPr/>
          <p:nvPr/>
        </p:nvSpPr>
        <p:spPr>
          <a:xfrm rot="10800000" flipH="1">
            <a:off x="4036392" y="902001"/>
            <a:ext cx="1296000" cy="1008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1CE9AE-2559-F941-8795-C1BC68F0E16C}"/>
              </a:ext>
            </a:extLst>
          </p:cNvPr>
          <p:cNvSpPr/>
          <p:nvPr/>
        </p:nvSpPr>
        <p:spPr>
          <a:xfrm>
            <a:off x="467544" y="50284"/>
            <a:ext cx="3194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</a:t>
            </a:r>
            <a:r>
              <a:rPr lang="zh-TW" altLang="en-US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階</a:t>
            </a:r>
            <a:r>
              <a:rPr lang="en-US" altLang="zh-TW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14AA10B-4D75-F14A-A46F-83D47C738BFA}"/>
              </a:ext>
            </a:extLst>
          </p:cNvPr>
          <p:cNvSpPr/>
          <p:nvPr/>
        </p:nvSpPr>
        <p:spPr>
          <a:xfrm>
            <a:off x="5424349" y="164803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/>
              <a:t>第零階</a:t>
            </a:r>
            <a:r>
              <a:rPr lang="en-US" b="1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</a:t>
            </a:r>
            <a:r>
              <a:rPr lang="zh-Hant" altLang="en-US" dirty="0" smtClean="0">
                <a:solidFill>
                  <a:schemeClr val="tx1"/>
                </a:solidFill>
              </a:rPr>
              <a:t>流</a:t>
            </a:r>
            <a:r>
              <a:rPr lang="zh-CN" altLang="en-US" smtClean="0">
                <a:solidFill>
                  <a:schemeClr val="tx1"/>
                </a:solidFill>
              </a:rPr>
              <a:t>向表</a:t>
            </a:r>
            <a:r>
              <a:rPr lang="zh-Hant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顯示銷售紀</a:t>
            </a:r>
            <a:r>
              <a:rPr lang="zh-TW" altLang="en-US" dirty="0" smtClean="0">
                <a:solidFill>
                  <a:schemeClr val="tx1"/>
                </a:solidFill>
              </a:rPr>
              <a:t>錄）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:a16="http://schemas.microsoft.com/office/drawing/2014/main" xmlns="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48C46F-EDFC-EB4B-B22B-751E02B2BD81}"/>
              </a:ext>
            </a:extLst>
          </p:cNvPr>
          <p:cNvSpPr/>
          <p:nvPr/>
        </p:nvSpPr>
        <p:spPr>
          <a:xfrm>
            <a:off x="908040" y="16817"/>
            <a:ext cx="4168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</a:t>
            </a:r>
            <a:r>
              <a:rPr lang="zh-TW" altLang="en-US" sz="2400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階</a:t>
            </a:r>
            <a:r>
              <a:rPr lang="en-US" altLang="zh-TW" sz="2400" b="1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228CACA-4A23-9C4B-8BD6-E34BCE5C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66510"/>
            <a:ext cx="4854798" cy="4361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AD26D1F-531B-CD4D-B741-1E4D51D50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75388"/>
            <a:ext cx="5442234" cy="4468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870391898"/>
              </p:ext>
            </p:extLst>
          </p:nvPr>
        </p:nvGraphicFramePr>
        <p:xfrm>
          <a:off x="1255135" y="843558"/>
          <a:ext cx="6633730" cy="4072609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:a16="http://schemas.microsoft.com/office/drawing/2014/main" xmlns="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:a16="http://schemas.microsoft.com/office/drawing/2014/main" xmlns="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8201287"/>
                  </a:ext>
                </a:extLst>
              </a:tr>
              <a:tr h="252617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100" dirty="0" smtClean="0">
                          <a:effectLst/>
                        </a:rPr>
                        <a:t>使用者</a:t>
                      </a:r>
                      <a:r>
                        <a:rPr lang="zh-Hant" altLang="en-US" sz="1100" dirty="0" smtClean="0">
                          <a:effectLst/>
                        </a:rPr>
                        <a:t>在已</a:t>
                      </a:r>
                      <a:r>
                        <a:rPr lang="zh-TW" altLang="en-US" sz="1100" dirty="0" smtClean="0">
                          <a:effectLst/>
                        </a:rPr>
                        <a:t>登入</a:t>
                      </a:r>
                      <a:r>
                        <a:rPr lang="zh-Hant" altLang="en-US" sz="1100" dirty="0" smtClean="0">
                          <a:effectLst/>
                        </a:rPr>
                        <a:t>狀態下</a:t>
                      </a:r>
                      <a:r>
                        <a:rPr lang="zh-TW" altLang="en-US" sz="1100" dirty="0" smtClean="0">
                          <a:effectLst/>
                        </a:rPr>
                        <a:t>，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欲</a:t>
                      </a:r>
                      <a:r>
                        <a:rPr lang="zh-TW" altLang="en-US" sz="1100" dirty="0" smtClean="0">
                          <a:effectLst/>
                        </a:rPr>
                        <a:t>切換至賣家身份，</a:t>
                      </a:r>
                      <a:r>
                        <a:rPr lang="zh-Hant" altLang="en-US" sz="1100" dirty="0" smtClean="0">
                          <a:effectLst/>
                        </a:rPr>
                        <a:t>經系統驗證，更新使用模式</a:t>
                      </a:r>
                      <a:r>
                        <a:rPr lang="zh-TW" altLang="en-US" sz="1100" dirty="0" smtClean="0">
                          <a:effectLst/>
                        </a:rPr>
                        <a:t>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使用者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切換身份請求</a:t>
                      </a:r>
                      <a:endParaRPr lang="en-US" sz="11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切換請求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切換請求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查詢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使用者設定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更新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使用者登入狀態</a:t>
                      </a:r>
                      <a:endParaRPr lang="en-US" altLang="zh-TW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更新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zh-Hant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模式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xmlns="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100" dirty="0" smtClean="0">
                          <a:effectLst/>
                        </a:rPr>
                        <a:t>2.     </a:t>
                      </a:r>
                      <a:r>
                        <a:rPr lang="zh-TW" sz="1100" dirty="0" smtClean="0">
                          <a:effectLst/>
                        </a:rPr>
                        <a:t>賣</a:t>
                      </a:r>
                      <a:r>
                        <a:rPr lang="zh-TW" sz="1100" dirty="0">
                          <a:effectLst/>
                        </a:rPr>
                        <a:t>家可瀏覽今日銷售記錄、單個商品銷售記錄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effectLst/>
                        </a:rPr>
                        <a:t>賣家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發送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瀏覽請求</a:t>
                      </a:r>
                      <a:endParaRPr lang="en-US" sz="1100" b="1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發送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回傳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銷售記錄資料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銷售記錄資料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effectLst/>
                        </a:rPr>
                        <a:t>應用程式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顯示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銷售記錄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xmlns="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7614"/>
            <a:ext cx="7653273" cy="2995612"/>
          </a:xfr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036550"/>
            <a:ext cx="4094477" cy="155142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xmlns="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:a16="http://schemas.microsoft.com/office/drawing/2014/main" xmlns="" id="{EEF4B0DB-5DA9-5D40-A305-3CC05FEA97C4}"/>
              </a:ext>
            </a:extLst>
          </p:cNvPr>
          <p:cNvSpPr/>
          <p:nvPr/>
        </p:nvSpPr>
        <p:spPr>
          <a:xfrm rot="19216695">
            <a:off x="4188490" y="2495673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D1363A-6243-6A4B-AF55-C10C2EFCDC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3" y="1059582"/>
            <a:ext cx="2818523" cy="241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4" y="3291830"/>
            <a:ext cx="3420110" cy="1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</a:t>
            </a:r>
            <a:r>
              <a:rPr lang="zh-Hant" altLang="en-US" dirty="0" smtClean="0">
                <a:solidFill>
                  <a:schemeClr val="tx1"/>
                </a:solidFill>
              </a:rPr>
              <a:t>圖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今日銷售記</a:t>
            </a:r>
            <a:r>
              <a:rPr lang="zh-TW" altLang="en-US" dirty="0">
                <a:solidFill>
                  <a:schemeClr val="tx1"/>
                </a:solidFill>
              </a:rPr>
              <a:t>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pPr lvl="0"/>
            <a:r>
              <a:rPr lang="zh-Hant" altLang="en-US" dirty="0">
                <a:solidFill>
                  <a:schemeClr val="tx1"/>
                </a:solidFill>
              </a:rPr>
              <a:t>藍</a:t>
            </a:r>
            <a:r>
              <a:rPr lang="zh-Hant" altLang="en-US" dirty="0" smtClean="0">
                <a:solidFill>
                  <a:schemeClr val="tx1"/>
                </a:solidFill>
              </a:rPr>
              <a:t>圖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單個商品銷售記</a:t>
            </a:r>
            <a:r>
              <a:rPr lang="zh-TW" altLang="en-US" dirty="0">
                <a:solidFill>
                  <a:schemeClr val="tx1"/>
                </a:solidFill>
              </a:rPr>
              <a:t>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412</Words>
  <Application>Microsoft Office PowerPoint</Application>
  <PresentationFormat>On-screen Show (16:9)</PresentationFormat>
  <Paragraphs>44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Custom Design</vt:lpstr>
      <vt:lpstr>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藍圖（今日銷售記錄）</vt:lpstr>
      <vt:lpstr>藍圖</vt:lpstr>
      <vt:lpstr>藍圖（單個商品銷售記錄）</vt:lpstr>
      <vt:lpstr>資料流向表 （切換買賣）</vt:lpstr>
      <vt:lpstr>PowerPoint Presentation</vt:lpstr>
      <vt:lpstr>資料流向表（顯示銷售紀錄）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47</cp:revision>
  <dcterms:created xsi:type="dcterms:W3CDTF">2014-04-01T16:27:38Z</dcterms:created>
  <dcterms:modified xsi:type="dcterms:W3CDTF">2018-04-25T11:43:56Z</dcterms:modified>
</cp:coreProperties>
</file>