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3" r:id="rId15"/>
    <p:sldId id="270" r:id="rId16"/>
    <p:sldId id="27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2E5"/>
    <a:srgbClr val="8DB9EB"/>
    <a:srgbClr val="4576B5"/>
    <a:srgbClr val="43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2"/>
    <p:restoredTop sz="94607"/>
  </p:normalViewPr>
  <p:slideViewPr>
    <p:cSldViewPr>
      <p:cViewPr>
        <p:scale>
          <a:sx n="125" d="100"/>
          <a:sy n="125" d="100"/>
        </p:scale>
        <p:origin x="-312" y="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6D0B-8263-8241-BF99-08149363C52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4F53-6BE1-5844-B3C4-6E34DA69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第一階至第零階的處理與資料流整合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2624" y="276809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1400" b="1" dirty="0">
                <a:latin typeface="Arial" pitchFamily="34" charset="0"/>
                <a:cs typeface="Arial" pitchFamily="34" charset="0"/>
              </a:rPr>
              <a:t>組員：</a:t>
            </a:r>
            <a:endParaRPr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江啟盛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D0515211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陳欣惠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D0527783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羅少欽 </a:t>
            </a:r>
            <a:r>
              <a:rPr kumimoji="0" lang="en-US" altLang="zh-Hant" sz="1400" b="1">
                <a:latin typeface="Arial" pitchFamily="34" charset="0"/>
                <a:cs typeface="Arial" pitchFamily="34" charset="0"/>
              </a:rPr>
              <a:t>D0528430</a:t>
            </a:r>
            <a:endParaRPr kumimoji="0"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2912" y="915566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Hant" altLang="en-US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系統分析與設計期中報告</a:t>
            </a:r>
            <a:endParaRPr lang="en-US" altLang="ko-KR" sz="4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資料流程圖</a:t>
            </a:r>
            <a:r>
              <a:rPr lang="zh-Hant" altLang="en-US" dirty="0">
                <a:solidFill>
                  <a:schemeClr val="tx1"/>
                </a:solidFill>
              </a:rPr>
              <a:t> （</a:t>
            </a:r>
            <a:r>
              <a:rPr lang="zh-TW" altLang="en-US" dirty="0">
                <a:solidFill>
                  <a:schemeClr val="tx1"/>
                </a:solidFill>
              </a:rPr>
              <a:t>切換買賣）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FEC185-6FEF-3F42-8084-C69259FD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95103" cy="16545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DE0983-9153-194E-8E13-5F518B0C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61659"/>
            <a:ext cx="8172233" cy="862298"/>
          </a:xfrm>
          <a:prstGeom prst="rect">
            <a:avLst/>
          </a:prstGeom>
        </p:spPr>
      </p:pic>
      <p:sp>
        <p:nvSpPr>
          <p:cNvPr id="34" name="Arrow: Down 128">
            <a:extLst>
              <a:ext uri="{FF2B5EF4-FFF2-40B4-BE49-F238E27FC236}">
                <a16:creationId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39952" y="2846512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148064" y="287328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7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5B99FB5-8778-7F44-9454-FB20081C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69953"/>
            <a:ext cx="3240360" cy="22145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51362-201C-3E43-822F-4765AF33BA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7" y="2180397"/>
            <a:ext cx="5654879" cy="28055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25C3EAC7-84DE-5D42-B13D-495D0184D8CA}"/>
              </a:ext>
            </a:extLst>
          </p:cNvPr>
          <p:cNvSpPr/>
          <p:nvPr/>
        </p:nvSpPr>
        <p:spPr>
          <a:xfrm rot="10800000" flipH="1">
            <a:off x="4036392" y="902001"/>
            <a:ext cx="1296000" cy="1008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CE9AE-2559-F941-8795-C1BC68F0E16C}"/>
              </a:ext>
            </a:extLst>
          </p:cNvPr>
          <p:cNvSpPr/>
          <p:nvPr/>
        </p:nvSpPr>
        <p:spPr>
          <a:xfrm>
            <a:off x="672244" y="50284"/>
            <a:ext cx="2911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AA10B-4D75-F14A-A46F-83D47C738BFA}"/>
              </a:ext>
            </a:extLst>
          </p:cNvPr>
          <p:cNvSpPr/>
          <p:nvPr/>
        </p:nvSpPr>
        <p:spPr>
          <a:xfrm>
            <a:off x="5424349" y="1648033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/>
              <a:t>第零階</a:t>
            </a:r>
            <a:r>
              <a:rPr lang="en-US" b="1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89825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資料流程圖 （</a:t>
            </a:r>
            <a:r>
              <a:rPr lang="zh-TW" altLang="en-US" dirty="0">
                <a:solidFill>
                  <a:schemeClr val="tx1"/>
                </a:solidFill>
              </a:rPr>
              <a:t>顯示銷售紀錄流程圖）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128">
            <a:extLst>
              <a:ext uri="{FF2B5EF4-FFF2-40B4-BE49-F238E27FC236}">
                <a16:creationId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76941" y="3160624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220072" y="315785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2234D-A5A3-9646-8FD0-040AE91D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90433" cy="205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BCA3A-636B-B848-9EA7-7FCBEAA6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688390"/>
            <a:ext cx="8490903" cy="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8C46F-EDFC-EB4B-B22B-751E02B2BD81}"/>
              </a:ext>
            </a:extLst>
          </p:cNvPr>
          <p:cNvSpPr/>
          <p:nvPr/>
        </p:nvSpPr>
        <p:spPr>
          <a:xfrm>
            <a:off x="908041" y="16817"/>
            <a:ext cx="384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sz="2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8CACA-4A23-9C4B-8BD6-E34BCE5C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66510"/>
            <a:ext cx="4854798" cy="4361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753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D26D1F-531B-CD4D-B741-1E4D51D50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75388"/>
            <a:ext cx="5442234" cy="4468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7B75BD-EF10-C44A-A586-429A6292B44D}"/>
              </a:ext>
            </a:extLst>
          </p:cNvPr>
          <p:cNvSpPr/>
          <p:nvPr/>
        </p:nvSpPr>
        <p:spPr>
          <a:xfrm>
            <a:off x="899592" y="5028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/>
              <a:t>第零階</a:t>
            </a:r>
            <a:r>
              <a:rPr lang="en-US" sz="2400" b="1" dirty="0"/>
              <a:t>DFD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69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F58796-F20D-2740-A72A-4E167EE3120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87161922"/>
              </p:ext>
            </p:extLst>
          </p:nvPr>
        </p:nvGraphicFramePr>
        <p:xfrm>
          <a:off x="1255135" y="843558"/>
          <a:ext cx="6633730" cy="3441883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16865">
                  <a:extLst>
                    <a:ext uri="{9D8B030D-6E8A-4147-A177-3AD203B41FA5}">
                      <a16:colId xmlns:a16="http://schemas.microsoft.com/office/drawing/2014/main" val="4170412860"/>
                    </a:ext>
                  </a:extLst>
                </a:gridCol>
                <a:gridCol w="3316865">
                  <a:extLst>
                    <a:ext uri="{9D8B030D-6E8A-4147-A177-3AD203B41FA5}">
                      <a16:colId xmlns:a16="http://schemas.microsoft.com/office/drawing/2014/main" val="4227658176"/>
                    </a:ext>
                  </a:extLst>
                </a:gridCol>
              </a:tblGrid>
              <a:tr h="18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描述性綱目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事件條列式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01287"/>
                  </a:ext>
                </a:extLst>
              </a:tr>
              <a:tr h="190710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100" dirty="0">
                          <a:effectLst/>
                        </a:rPr>
                        <a:t>使用者</a:t>
                      </a:r>
                      <a:r>
                        <a:rPr lang="zh-Hant" altLang="en-US" sz="1100" dirty="0">
                          <a:effectLst/>
                        </a:rPr>
                        <a:t>在已</a:t>
                      </a:r>
                      <a:r>
                        <a:rPr lang="zh-TW" sz="1100" dirty="0">
                          <a:effectLst/>
                        </a:rPr>
                        <a:t>登入</a:t>
                      </a:r>
                      <a:r>
                        <a:rPr lang="zh-Hant" altLang="en-US" sz="1100" dirty="0">
                          <a:effectLst/>
                        </a:rPr>
                        <a:t>狀態下</a:t>
                      </a:r>
                      <a:r>
                        <a:rPr lang="zh-TW" sz="1100" dirty="0">
                          <a:effectLst/>
                        </a:rPr>
                        <a:t>，</a:t>
                      </a:r>
                      <a:r>
                        <a:rPr lang="zh-Hant" altLang="en-US" sz="1100" dirty="0">
                          <a:effectLst/>
                        </a:rPr>
                        <a:t>慾</a:t>
                      </a:r>
                      <a:r>
                        <a:rPr lang="zh-TW" sz="1100" dirty="0">
                          <a:effectLst/>
                        </a:rPr>
                        <a:t>切換至賣家身份</a:t>
                      </a:r>
                      <a:r>
                        <a:rPr lang="zh-TW" altLang="en-US" sz="1100" dirty="0">
                          <a:effectLst/>
                        </a:rPr>
                        <a:t>，</a:t>
                      </a:r>
                      <a:r>
                        <a:rPr lang="zh-Hant" altLang="en-US" sz="1100" dirty="0">
                          <a:effectLst/>
                        </a:rPr>
                        <a:t>經系統驗證，更新使用模式</a:t>
                      </a:r>
                      <a:r>
                        <a:rPr lang="zh-TW" sz="1100" dirty="0">
                          <a:effectLst/>
                        </a:rPr>
                        <a:t>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b="1" dirty="0">
                          <a:solidFill>
                            <a:schemeClr val="tx1"/>
                          </a:solidFill>
                          <a:effectLst/>
                        </a:rPr>
                        <a:t>使用者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sz="1100" b="1" dirty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sz="1100" b="1" dirty="0">
                          <a:solidFill>
                            <a:schemeClr val="tx1"/>
                          </a:solidFill>
                          <a:effectLst/>
                        </a:rPr>
                        <a:t>切換身份請求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b="0" dirty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sz="1100" b="0" dirty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sz="1100" b="0" dirty="0">
                          <a:solidFill>
                            <a:schemeClr val="tx1"/>
                          </a:solidFill>
                          <a:effectLst/>
                        </a:rPr>
                        <a:t>切換請求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切換請求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查詢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使用者設定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更新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使用者登入狀態</a:t>
                      </a:r>
                      <a:endParaRPr lang="en-US" altLang="zh-TW" sz="11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更新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zh-Hant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模式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val="2915758028"/>
                  </a:ext>
                </a:extLst>
              </a:tr>
              <a:tr h="135365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100">
                          <a:effectLst/>
                        </a:rPr>
                        <a:t>賣家可瀏覽今日銷售記錄、單個商品銷售記錄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b="1" dirty="0">
                          <a:effectLst/>
                        </a:rPr>
                        <a:t>賣家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sz="1100" b="1" dirty="0">
                          <a:effectLst/>
                        </a:rPr>
                        <a:t>發送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sz="1100" b="1" dirty="0">
                          <a:effectLst/>
                        </a:rPr>
                        <a:t>瀏覽請求</a:t>
                      </a:r>
                      <a:endParaRPr lang="en-US" sz="11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發送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回傳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b="1" dirty="0">
                          <a:effectLst/>
                        </a:rPr>
                        <a:t>應用程式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sz="1100" b="1" dirty="0">
                          <a:effectLst/>
                        </a:rPr>
                        <a:t>顯示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sz="1100" b="1" dirty="0">
                          <a:effectLst/>
                        </a:rPr>
                        <a:t>銷售記錄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val="4263870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31DB15B-7C35-8E4A-98EF-B2D7793BE7F1}"/>
              </a:ext>
            </a:extLst>
          </p:cNvPr>
          <p:cNvSpPr txBox="1">
            <a:spLocks/>
          </p:cNvSpPr>
          <p:nvPr/>
        </p:nvSpPr>
        <p:spPr>
          <a:xfrm>
            <a:off x="323528" y="31100"/>
            <a:ext cx="8075107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描述性綱目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en-US" altLang="zh-Hant" dirty="0">
                <a:solidFill>
                  <a:schemeClr val="tx1"/>
                </a:solidFill>
              </a:rPr>
              <a:t>&amp;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事件條列式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7083-97B1-0448-8E01-02F477F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環境圖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51C20-977F-5D49-A5D4-CA3BAEE2078F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3" y="1203598"/>
            <a:ext cx="7653273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024CD-D143-6144-9F2E-85B8187FB907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409128" cy="216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23686-A54D-3948-970F-F39190C79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036550"/>
            <a:ext cx="4094477" cy="155142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012337" y="2351658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 </a:t>
            </a:r>
            <a:r>
              <a:rPr lang="en-US" altLang="zh-Hant" dirty="0">
                <a:solidFill>
                  <a:schemeClr val="tx1"/>
                </a:solidFill>
              </a:rPr>
              <a:t>(</a:t>
            </a:r>
            <a:r>
              <a:rPr lang="zh-Hant" altLang="en-US" dirty="0">
                <a:solidFill>
                  <a:schemeClr val="tx1"/>
                </a:solidFill>
              </a:rPr>
              <a:t>一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188490" y="2495673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</a:t>
            </a:r>
            <a:r>
              <a:rPr lang="en-US" altLang="zh-Hant" dirty="0">
                <a:solidFill>
                  <a:schemeClr val="tx1"/>
                </a:solidFill>
              </a:rPr>
              <a:t> (</a:t>
            </a:r>
            <a:r>
              <a:rPr lang="zh-Hant" altLang="en-US" dirty="0">
                <a:solidFill>
                  <a:schemeClr val="tx1"/>
                </a:solidFill>
              </a:rPr>
              <a:t>二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1363A-6243-6A4B-AF55-C10C2EFCDC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3" y="1059582"/>
            <a:ext cx="2818523" cy="241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994C7-D4E8-4C4E-AA71-0106FD979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4" y="3291830"/>
            <a:ext cx="3420110" cy="1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B914DDF-21ED-D342-968B-D15374B57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929"/>
              </p:ext>
            </p:extLst>
          </p:nvPr>
        </p:nvGraphicFramePr>
        <p:xfrm>
          <a:off x="611560" y="2355726"/>
          <a:ext cx="93438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6921500" imgH="1333500" progId="Word.Document.12">
                  <p:embed/>
                </p:oleObj>
              </mc:Choice>
              <mc:Fallback>
                <p:oleObj name="Document" r:id="rId3" imgW="69215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55726"/>
                        <a:ext cx="934389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196E731-7B44-5748-8622-8F33F1FB9AE8}"/>
              </a:ext>
            </a:extLst>
          </p:cNvPr>
          <p:cNvSpPr/>
          <p:nvPr/>
        </p:nvSpPr>
        <p:spPr>
          <a:xfrm>
            <a:off x="611560" y="11124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切換買賣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632D80-4D78-DA4D-A95F-73C5BD52E449}"/>
              </a:ext>
            </a:extLst>
          </p:cNvPr>
          <p:cNvSpPr/>
          <p:nvPr/>
        </p:nvSpPr>
        <p:spPr>
          <a:xfrm>
            <a:off x="-1116632" y="3579862"/>
            <a:ext cx="4572000" cy="791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Privilege :</a:t>
            </a:r>
            <a:r>
              <a:rPr lang="en-MY" sz="3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 for all control</a:t>
            </a:r>
            <a:b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1 for view only</a:t>
            </a:r>
            <a:endParaRPr lang="en-US" sz="3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5FBA1-D496-934A-AE00-290AA759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079952"/>
            <a:ext cx="8460432" cy="3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DB850-3EB4-D64D-8FC9-01CDCA1B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8157552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251</Words>
  <Application>Microsoft Macintosh PowerPoint</Application>
  <PresentationFormat>On-screen Show (16:9)</PresentationFormat>
  <Paragraphs>44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等线</vt:lpstr>
      <vt:lpstr>맑은 고딕</vt:lpstr>
      <vt:lpstr>新細明體</vt:lpstr>
      <vt:lpstr>新細明體</vt:lpstr>
      <vt:lpstr>SimSun</vt:lpstr>
      <vt:lpstr>SimSun</vt:lpstr>
      <vt:lpstr>Arial</vt:lpstr>
      <vt:lpstr>Calibri</vt:lpstr>
      <vt:lpstr>Times New Roman</vt:lpstr>
      <vt:lpstr>Office Theme</vt:lpstr>
      <vt:lpstr>Custom Design</vt:lpstr>
      <vt:lpstr>Document</vt:lpstr>
      <vt:lpstr>PowerPoint Presentation</vt:lpstr>
      <vt:lpstr>PowerPoint Presentation</vt:lpstr>
      <vt:lpstr>環境圖</vt:lpstr>
      <vt:lpstr>流程圖 (一)</vt:lpstr>
      <vt:lpstr>流程圖 (二)</vt:lpstr>
      <vt:lpstr>藍圖</vt:lpstr>
      <vt:lpstr>藍圖</vt:lpstr>
      <vt:lpstr>藍圖</vt:lpstr>
      <vt:lpstr>藍圖</vt:lpstr>
      <vt:lpstr>資料流程圖 （切換買賣）</vt:lpstr>
      <vt:lpstr>PowerPoint Presentation</vt:lpstr>
      <vt:lpstr>資料流程圖 （顯示銷售紀錄流程圖）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43</cp:revision>
  <dcterms:created xsi:type="dcterms:W3CDTF">2014-04-01T16:27:38Z</dcterms:created>
  <dcterms:modified xsi:type="dcterms:W3CDTF">2018-04-25T06:43:45Z</dcterms:modified>
</cp:coreProperties>
</file>