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09"/>
  </p:normalViewPr>
  <p:slideViewPr>
    <p:cSldViewPr>
      <p:cViewPr>
        <p:scale>
          <a:sx n="110" d="100"/>
          <a:sy n="110" d="100"/>
        </p:scale>
        <p:origin x="144" y="1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陳欣惠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</a:t>
            </a:r>
            <a:endParaRPr kumimoji="0"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資料流程圖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51362-201C-3E43-822F-4765AF33BA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672244" y="50284"/>
            <a:ext cx="291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資料流程圖 （</a:t>
            </a:r>
            <a:r>
              <a:rPr lang="zh-TW" altLang="en-US" dirty="0">
                <a:solidFill>
                  <a:schemeClr val="tx1"/>
                </a:solidFill>
              </a:rPr>
              <a:t>顯示銷售紀錄流程圖）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1" y="16817"/>
            <a:ext cx="384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20158368"/>
              </p:ext>
            </p:extLst>
          </p:nvPr>
        </p:nvGraphicFramePr>
        <p:xfrm>
          <a:off x="1255135" y="843558"/>
          <a:ext cx="6633730" cy="406095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 dirty="0">
                          <a:effectLst/>
                        </a:rPr>
                        <a:t>使用者（買、賣家）登入，由系統進行驗證身份之後，若符合（使用者設定中的）賣家身份，可切換至賣家身份。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應用程式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驗證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使用者名稱、密碼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登錄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登入狀態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顯示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登入結果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使用者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切換身份請求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傳送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使用者登入狀態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>
                          <a:effectLst/>
                        </a:rPr>
                        <a:t>賣家可瀏覽今日銷售記錄、單個商品銷售記錄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賣家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顯示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sz="1100" dirty="0">
                          <a:effectLst/>
                        </a:rPr>
                        <a:t>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51C20-977F-5D49-A5D4-CA3BAEE2078F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3" y="1203598"/>
            <a:ext cx="7653273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301</Words>
  <Application>Microsoft Macintosh PowerPoint</Application>
  <PresentationFormat>On-screen Show (16:9)</PresentationFormat>
  <Paragraphs>49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맑은 고딕</vt:lpstr>
      <vt:lpstr>新細明體</vt:lpstr>
      <vt:lpstr>新細明體</vt:lpstr>
      <vt:lpstr>SimSun</vt:lpstr>
      <vt:lpstr>SimSun</vt:lpstr>
      <vt:lpstr>Arial</vt:lpstr>
      <vt:lpstr>Calibri</vt:lpstr>
      <vt:lpstr>Times New Roman</vt:lpstr>
      <vt:lpstr>Office Theme</vt:lpstr>
      <vt:lpstr>Custom Design</vt:lpstr>
      <vt:lpstr>Microsoft Word 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</vt:lpstr>
      <vt:lpstr>藍圖</vt:lpstr>
      <vt:lpstr>藍圖</vt:lpstr>
      <vt:lpstr>資料流程圖 （切換買賣）</vt:lpstr>
      <vt:lpstr>PowerPoint Presentation</vt:lpstr>
      <vt:lpstr>資料流程圖 （顯示銷售紀錄流程圖）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39</cp:revision>
  <dcterms:created xsi:type="dcterms:W3CDTF">2014-04-01T16:27:38Z</dcterms:created>
  <dcterms:modified xsi:type="dcterms:W3CDTF">2018-04-22T10:11:04Z</dcterms:modified>
</cp:coreProperties>
</file>