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72" r:id="rId14"/>
    <p:sldId id="269" r:id="rId15"/>
    <p:sldId id="273" r:id="rId16"/>
    <p:sldId id="270" r:id="rId17"/>
    <p:sldId id="27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/>
    <p:restoredTop sz="94609"/>
  </p:normalViewPr>
  <p:slideViewPr>
    <p:cSldViewPr>
      <p:cViewPr>
        <p:scale>
          <a:sx n="100" d="100"/>
          <a:sy n="100" d="100"/>
        </p:scale>
        <p:origin x="-28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惠 </a:t>
            </a:r>
            <a:r>
              <a:rPr kumimoji="0" lang="en-US" altLang="zh-Hant" sz="1400" b="1" dirty="0" smtClean="0">
                <a:latin typeface="Arial" pitchFamily="34" charset="0"/>
                <a:cs typeface="Arial" pitchFamily="34" charset="0"/>
              </a:rPr>
              <a:t>D0527783</a:t>
            </a:r>
            <a:endParaRPr kumimoji="0"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欽</a:t>
            </a:r>
            <a:r>
              <a:rPr lang="en-US" altLang="zh-Hant" sz="1400" b="1" dirty="0" smtClean="0">
                <a:latin typeface="Arial" pitchFamily="34" charset="0"/>
                <a:cs typeface="Arial" pitchFamily="34" charset="0"/>
              </a:rPr>
              <a:t>D0528430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</a:t>
            </a:r>
            <a:r>
              <a:rPr lang="zh-Hant" altLang="en-US" dirty="0" smtClean="0">
                <a:solidFill>
                  <a:schemeClr val="tx1"/>
                </a:solidFill>
              </a:rPr>
              <a:t>圖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37037" y="1255812"/>
            <a:ext cx="12961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產品資料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>
            <a:endCxn id="2" idx="1"/>
          </p:cNvCxnSpPr>
          <p:nvPr/>
        </p:nvCxnSpPr>
        <p:spPr>
          <a:xfrm>
            <a:off x="3242717" y="1255812"/>
            <a:ext cx="594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" idx="1"/>
          </p:cNvCxnSpPr>
          <p:nvPr/>
        </p:nvCxnSpPr>
        <p:spPr>
          <a:xfrm flipV="1">
            <a:off x="3242717" y="1507840"/>
            <a:ext cx="594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>
            <a:off x="5133181" y="1507840"/>
            <a:ext cx="446931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84168" y="627534"/>
            <a:ext cx="12961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商店</a:t>
            </a:r>
            <a:r>
              <a:rPr lang="zh-CN" altLang="en-US" dirty="0" smtClean="0">
                <a:solidFill>
                  <a:prstClr val="black"/>
                </a:solidFill>
              </a:rPr>
              <a:t>資</a:t>
            </a:r>
            <a:r>
              <a:rPr lang="zh-CN" altLang="en-US" dirty="0">
                <a:solidFill>
                  <a:prstClr val="black"/>
                </a:solidFill>
              </a:rPr>
              <a:t>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796136" y="879562"/>
            <a:ext cx="288032" cy="3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</p:cNvCxnSpPr>
          <p:nvPr/>
        </p:nvCxnSpPr>
        <p:spPr>
          <a:xfrm flipH="1">
            <a:off x="2411760" y="1759868"/>
            <a:ext cx="2073349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</p:cNvCxnSpPr>
          <p:nvPr/>
        </p:nvCxnSpPr>
        <p:spPr>
          <a:xfrm flipH="1">
            <a:off x="3707904" y="1759868"/>
            <a:ext cx="777205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0" y="1913781"/>
            <a:ext cx="8280920" cy="30342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04448" y="2566802"/>
            <a:ext cx="46754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交易記錄資料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>
            <a:stCxn id="23" idx="3"/>
            <a:endCxn id="24" idx="1"/>
          </p:cNvCxnSpPr>
          <p:nvPr/>
        </p:nvCxnSpPr>
        <p:spPr>
          <a:xfrm>
            <a:off x="8532440" y="3430898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</p:cNvCxnSpPr>
          <p:nvPr/>
        </p:nvCxnSpPr>
        <p:spPr>
          <a:xfrm>
            <a:off x="4485109" y="1759868"/>
            <a:ext cx="1455043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</a:t>
            </a:r>
            <a:r>
              <a:rPr lang="zh-TW" altLang="en-US" dirty="0" smtClean="0">
                <a:solidFill>
                  <a:schemeClr val="tx1"/>
                </a:solidFill>
              </a:rPr>
              <a:t>流</a:t>
            </a:r>
            <a:r>
              <a:rPr lang="zh-CN" altLang="en-US" dirty="0" smtClean="0">
                <a:solidFill>
                  <a:schemeClr val="tx1"/>
                </a:solidFill>
              </a:rPr>
              <a:t>向表</a:t>
            </a:r>
            <a:r>
              <a:rPr lang="zh-Hant" altLang="en-US" dirty="0" smtClean="0">
                <a:solidFill>
                  <a:schemeClr val="tx1"/>
                </a:solidFill>
              </a:rPr>
              <a:t> </a:t>
            </a:r>
            <a:r>
              <a:rPr lang="zh-Hant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:a16="http://schemas.microsoft.com/office/drawing/2014/main" xmlns="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xmlns="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1251362-201C-3E43-822F-4765AF33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xmlns="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1CE9AE-2559-F941-8795-C1BC68F0E16C}"/>
              </a:ext>
            </a:extLst>
          </p:cNvPr>
          <p:cNvSpPr/>
          <p:nvPr/>
        </p:nvSpPr>
        <p:spPr>
          <a:xfrm>
            <a:off x="467544" y="50284"/>
            <a:ext cx="3194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TW" altLang="en-US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階</a:t>
            </a:r>
            <a:r>
              <a:rPr lang="en-US" altLang="zh-TW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</a:t>
            </a:r>
            <a:r>
              <a:rPr lang="zh-Hant" altLang="en-US" dirty="0" smtClean="0">
                <a:solidFill>
                  <a:schemeClr val="tx1"/>
                </a:solidFill>
              </a:rPr>
              <a:t>流</a:t>
            </a:r>
            <a:r>
              <a:rPr lang="zh-CN" altLang="en-US" smtClean="0">
                <a:solidFill>
                  <a:schemeClr val="tx1"/>
                </a:solidFill>
              </a:rPr>
              <a:t>向表</a:t>
            </a:r>
            <a:r>
              <a:rPr lang="zh-Hant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顯示銷售紀</a:t>
            </a:r>
            <a:r>
              <a:rPr lang="zh-TW" altLang="en-US" dirty="0" smtClean="0">
                <a:solidFill>
                  <a:schemeClr val="tx1"/>
                </a:solidFill>
              </a:rPr>
              <a:t>錄）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:a16="http://schemas.microsoft.com/office/drawing/2014/main" xmlns="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48C46F-EDFC-EB4B-B22B-751E02B2BD81}"/>
              </a:ext>
            </a:extLst>
          </p:cNvPr>
          <p:cNvSpPr/>
          <p:nvPr/>
        </p:nvSpPr>
        <p:spPr>
          <a:xfrm>
            <a:off x="908040" y="16817"/>
            <a:ext cx="4168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TW" altLang="en-US" sz="2400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階</a:t>
            </a:r>
            <a:r>
              <a:rPr lang="en-US" altLang="zh-TW" sz="2400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70391898"/>
              </p:ext>
            </p:extLst>
          </p:nvPr>
        </p:nvGraphicFramePr>
        <p:xfrm>
          <a:off x="1255135" y="843558"/>
          <a:ext cx="6633730" cy="407260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:a16="http://schemas.microsoft.com/office/drawing/2014/main" xmlns="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:a16="http://schemas.microsoft.com/office/drawing/2014/main" xmlns="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100" dirty="0" smtClean="0">
                          <a:effectLst/>
                        </a:rPr>
                        <a:t>使用者</a:t>
                      </a:r>
                      <a:r>
                        <a:rPr lang="zh-Hant" altLang="en-US" sz="1100" dirty="0" smtClean="0">
                          <a:effectLst/>
                        </a:rPr>
                        <a:t>在已</a:t>
                      </a:r>
                      <a:r>
                        <a:rPr lang="zh-TW" altLang="en-US" sz="1100" dirty="0" smtClean="0">
                          <a:effectLst/>
                        </a:rPr>
                        <a:t>登入</a:t>
                      </a:r>
                      <a:r>
                        <a:rPr lang="zh-Hant" altLang="en-US" sz="1100" dirty="0" smtClean="0">
                          <a:effectLst/>
                        </a:rPr>
                        <a:t>狀態下</a:t>
                      </a:r>
                      <a:r>
                        <a:rPr lang="zh-TW" altLang="en-US" sz="1100" dirty="0" smtClean="0">
                          <a:effectLst/>
                        </a:rPr>
                        <a:t>，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欲</a:t>
                      </a:r>
                      <a:r>
                        <a:rPr lang="zh-TW" altLang="en-US" sz="1100" dirty="0" smtClean="0">
                          <a:effectLst/>
                        </a:rPr>
                        <a:t>切換至賣家身份，</a:t>
                      </a:r>
                      <a:r>
                        <a:rPr lang="zh-Hant" altLang="en-US" sz="1100" dirty="0" smtClean="0">
                          <a:effectLst/>
                        </a:rPr>
                        <a:t>經系統驗證，更新使用模式</a:t>
                      </a:r>
                      <a:r>
                        <a:rPr lang="zh-TW" altLang="en-US" sz="1100" dirty="0" smtClean="0">
                          <a:effectLst/>
                        </a:rPr>
                        <a:t>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使用者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切換身份請求</a:t>
                      </a:r>
                      <a:endParaRPr lang="en-US" sz="11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切換請求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切換請求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查詢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使用者設定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更新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使用者登入狀態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更新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Hant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xmlns="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100" dirty="0" smtClean="0">
                          <a:effectLst/>
                        </a:rPr>
                        <a:t>2.     </a:t>
                      </a:r>
                      <a:r>
                        <a:rPr lang="zh-TW" sz="1100" dirty="0" smtClean="0">
                          <a:effectLst/>
                        </a:rPr>
                        <a:t>賣</a:t>
                      </a:r>
                      <a:r>
                        <a:rPr lang="zh-TW" sz="1100" dirty="0">
                          <a:effectLst/>
                        </a:rPr>
                        <a:t>家可瀏覽今日銷售記錄、單個商品銷售記錄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effectLst/>
                        </a:rPr>
                        <a:t>賣家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發送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瀏覽請求</a:t>
                      </a:r>
                      <a:endParaRPr lang="en-US" sz="1100" b="1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發送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回傳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銷售記錄資料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銷售記錄資料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effectLst/>
                        </a:rPr>
                        <a:t>應用程式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顯示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銷售記錄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xmlns="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6"/>
            <a:ext cx="8205177" cy="3211636"/>
          </a:xfr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xmlns="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xmlns="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</a:t>
            </a:r>
            <a:r>
              <a:rPr lang="zh-Hant" altLang="en-US" dirty="0" smtClean="0">
                <a:solidFill>
                  <a:schemeClr val="tx1"/>
                </a:solidFill>
              </a:rPr>
              <a:t>圖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今日銷售記錄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</a:t>
            </a:r>
            <a:r>
              <a:rPr lang="zh-Hant" altLang="en-US" dirty="0" smtClean="0">
                <a:solidFill>
                  <a:schemeClr val="tx1"/>
                </a:solidFill>
              </a:rPr>
              <a:t>圖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438</Words>
  <Application>Microsoft Office PowerPoint</Application>
  <PresentationFormat>On-screen Show (16:9)</PresentationFormat>
  <Paragraphs>48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藍圖（今日銷售記錄）</vt:lpstr>
      <vt:lpstr>藍圖</vt:lpstr>
      <vt:lpstr>藍圖（單個商品銷售記錄）</vt:lpstr>
      <vt:lpstr>藍圖（單個商品銷售記錄）</vt:lpstr>
      <vt:lpstr>資料流向表 （切換買賣）</vt:lpstr>
      <vt:lpstr>PowerPoint Presentation</vt:lpstr>
      <vt:lpstr>資料流向表（顯示銷售紀錄）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49</cp:revision>
  <dcterms:created xsi:type="dcterms:W3CDTF">2014-04-01T16:27:38Z</dcterms:created>
  <dcterms:modified xsi:type="dcterms:W3CDTF">2018-04-25T15:20:25Z</dcterms:modified>
</cp:coreProperties>
</file>