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3" r:id="rId15"/>
    <p:sldId id="270" r:id="rId16"/>
    <p:sldId id="27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8"/>
    <p:restoredTop sz="94609"/>
  </p:normalViewPr>
  <p:slideViewPr>
    <p:cSldViewPr>
      <p:cViewPr>
        <p:scale>
          <a:sx n="90" d="100"/>
          <a:sy n="90" d="100"/>
        </p:scale>
        <p:origin x="-582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惠 </a:t>
            </a:r>
            <a:r>
              <a:rPr kumimoji="0" lang="en-US" altLang="zh-Hant" sz="1400" b="1" dirty="0" smtClean="0">
                <a:latin typeface="Arial" pitchFamily="34" charset="0"/>
                <a:cs typeface="Arial" pitchFamily="34" charset="0"/>
              </a:rPr>
              <a:t>D0527783</a:t>
            </a:r>
            <a:endParaRPr kumimoji="0"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羅少欽</a:t>
            </a:r>
            <a:endParaRPr kumimoji="0"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624" y="134761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資料流程圖</a:t>
            </a:r>
            <a:r>
              <a:rPr lang="zh-Hant" altLang="en-US" dirty="0">
                <a:solidFill>
                  <a:schemeClr val="tx1"/>
                </a:solidFill>
              </a:rPr>
              <a:t> 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:a16="http://schemas.microsoft.com/office/drawing/2014/main" xmlns="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xmlns="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1251362-201C-3E43-822F-4765AF33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7" y="2180397"/>
            <a:ext cx="5654879" cy="28055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xmlns="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1CE9AE-2559-F941-8795-C1BC68F0E16C}"/>
              </a:ext>
            </a:extLst>
          </p:cNvPr>
          <p:cNvSpPr/>
          <p:nvPr/>
        </p:nvSpPr>
        <p:spPr>
          <a:xfrm>
            <a:off x="672244" y="50284"/>
            <a:ext cx="2911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資料流程圖 （</a:t>
            </a:r>
            <a:r>
              <a:rPr lang="zh-TW" altLang="en-US" dirty="0">
                <a:solidFill>
                  <a:schemeClr val="tx1"/>
                </a:solidFill>
              </a:rPr>
              <a:t>顯示銷售紀錄流程圖）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:a16="http://schemas.microsoft.com/office/drawing/2014/main" xmlns="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48C46F-EDFC-EB4B-B22B-751E02B2BD81}"/>
              </a:ext>
            </a:extLst>
          </p:cNvPr>
          <p:cNvSpPr/>
          <p:nvPr/>
        </p:nvSpPr>
        <p:spPr>
          <a:xfrm>
            <a:off x="908041" y="16817"/>
            <a:ext cx="384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28CACA-4A23-9C4B-8BD6-E34BCE5C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D26D1F-531B-CD4D-B741-1E4D51D50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20158368"/>
              </p:ext>
            </p:extLst>
          </p:nvPr>
        </p:nvGraphicFramePr>
        <p:xfrm>
          <a:off x="1255135" y="843558"/>
          <a:ext cx="6633730" cy="4072609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:a16="http://schemas.microsoft.com/office/drawing/2014/main" xmlns="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:a16="http://schemas.microsoft.com/office/drawing/2014/main" xmlns="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8201287"/>
                  </a:ext>
                </a:extLst>
              </a:tr>
              <a:tr h="252617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 dirty="0">
                          <a:effectLst/>
                        </a:rPr>
                        <a:t>使用者（買、賣家）登入，由系統進行驗證身份之後，若符合（使用者設定中的）賣家身份，可切換至賣家身份。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使用者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應用程式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傳送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驗證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使用者名稱、密碼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登錄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登入狀態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登入結果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登入結果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顯示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登入結果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使用者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傳送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切換身份請求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傳送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查詢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使用者設定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更新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使用者登入狀態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xmlns="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>
                          <a:effectLst/>
                        </a:rPr>
                        <a:t>賣家可瀏覽今日銷售記錄、單個商品銷售記錄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賣家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顯示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xmlns="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F551C20-977F-5D49-A5D4-CA3BAEE2078F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3" y="1203598"/>
            <a:ext cx="7653273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xmlns="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xmlns="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3291830"/>
            <a:ext cx="3420110" cy="1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494</Words>
  <Application>Microsoft Office PowerPoint</Application>
  <PresentationFormat>On-screen Show (16:9)</PresentationFormat>
  <Paragraphs>51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</vt:lpstr>
      <vt:lpstr>藍圖</vt:lpstr>
      <vt:lpstr>藍圖</vt:lpstr>
      <vt:lpstr>資料流程圖 （切換買賣）</vt:lpstr>
      <vt:lpstr>PowerPoint Presentation</vt:lpstr>
      <vt:lpstr>資料流程圖 （顯示銷售紀錄流程圖）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40</cp:revision>
  <dcterms:created xsi:type="dcterms:W3CDTF">2014-04-01T16:27:38Z</dcterms:created>
  <dcterms:modified xsi:type="dcterms:W3CDTF">2018-04-24T00:31:29Z</dcterms:modified>
</cp:coreProperties>
</file>