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3"/>
    <p:restoredTop sz="94607"/>
  </p:normalViewPr>
  <p:slideViewPr>
    <p:cSldViewPr>
      <p:cViewPr>
        <p:scale>
          <a:sx n="122" d="100"/>
          <a:sy n="122" d="100"/>
        </p:scale>
        <p:origin x="-24" y="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陳欣惠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D0527783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 </a:t>
            </a:r>
            <a:r>
              <a:rPr kumimoji="0" lang="en-US" altLang="zh-Hant" sz="1400" b="1">
                <a:latin typeface="Arial" pitchFamily="34" charset="0"/>
                <a:cs typeface="Arial" pitchFamily="34" charset="0"/>
              </a:rPr>
              <a:t>D0528430</a:t>
            </a:r>
            <a:endParaRPr kumimoji="0"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912" y="91556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3444D-B303-6B46-BAB1-1389E3106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17365"/>
            <a:ext cx="3943172" cy="29956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2907C-86F8-EF46-BAE5-A9991C7E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9542"/>
            <a:ext cx="5435600" cy="4191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01F2D-416C-C14F-8C5B-4C11979A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56890"/>
            <a:ext cx="5232400" cy="3975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7161922"/>
              </p:ext>
            </p:extLst>
          </p:nvPr>
        </p:nvGraphicFramePr>
        <p:xfrm>
          <a:off x="1255135" y="843558"/>
          <a:ext cx="6633730" cy="344188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01287"/>
                  </a:ext>
                </a:extLst>
              </a:tr>
              <a:tr h="190710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zh-Hant" altLang="en-US" sz="1100" dirty="0">
                          <a:effectLst/>
                        </a:rPr>
                        <a:t>在已</a:t>
                      </a:r>
                      <a:r>
                        <a:rPr lang="zh-TW" sz="1100" dirty="0">
                          <a:effectLst/>
                        </a:rPr>
                        <a:t>登入</a:t>
                      </a:r>
                      <a:r>
                        <a:rPr lang="zh-Hant" altLang="en-US" sz="1100" dirty="0">
                          <a:effectLst/>
                        </a:rPr>
                        <a:t>狀態下</a:t>
                      </a:r>
                      <a:r>
                        <a:rPr lang="zh-TW" sz="1100" dirty="0">
                          <a:effectLst/>
                        </a:rPr>
                        <a:t>，</a:t>
                      </a:r>
                      <a:r>
                        <a:rPr lang="zh-Hant" altLang="en-US" sz="1100" dirty="0">
                          <a:effectLst/>
                        </a:rPr>
                        <a:t>慾</a:t>
                      </a:r>
                      <a:r>
                        <a:rPr lang="zh-TW" sz="1100" dirty="0">
                          <a:effectLst/>
                        </a:rPr>
                        <a:t>切換至賣家身份</a:t>
                      </a:r>
                      <a:r>
                        <a:rPr lang="zh-TW" altLang="en-US" sz="1100" dirty="0">
                          <a:effectLst/>
                        </a:rPr>
                        <a:t>，</a:t>
                      </a:r>
                      <a:r>
                        <a:rPr lang="zh-Hant" altLang="en-US" sz="1100" dirty="0">
                          <a:effectLst/>
                        </a:rPr>
                        <a:t>經系統驗證，更新使用模式</a:t>
                      </a:r>
                      <a:r>
                        <a:rPr lang="zh-TW" sz="1100" dirty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使用者登入狀態</a:t>
                      </a:r>
                      <a:endParaRPr lang="en-US" altLang="zh-TW" sz="1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>
                          <a:effectLst/>
                        </a:rPr>
                        <a:t>賣家可瀏覽今日銷售記錄、單個商品銷售記錄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effectLst/>
                        </a:rPr>
                        <a:t>賣家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發送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瀏覽請求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顯示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1C20-977F-5D49-A5D4-CA3BAEE2078F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3" y="1203598"/>
            <a:ext cx="7653273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64" y="2826528"/>
            <a:ext cx="5131124" cy="1944215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2932386"/>
            <a:ext cx="4349968" cy="16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251</Words>
  <Application>Microsoft Macintosh PowerPoint</Application>
  <PresentationFormat>On-screen Show (16:9)</PresentationFormat>
  <Paragraphs>44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等线</vt:lpstr>
      <vt:lpstr>맑은 고딕</vt:lpstr>
      <vt:lpstr>PMingLiU</vt:lpstr>
      <vt:lpstr>PMingLiU</vt:lpstr>
      <vt:lpstr>宋体</vt:lpstr>
      <vt:lpstr>宋体</vt:lpstr>
      <vt:lpstr>Arial</vt:lpstr>
      <vt:lpstr>Calibri</vt:lpstr>
      <vt:lpstr>Times New Roman</vt:lpstr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46</cp:revision>
  <dcterms:created xsi:type="dcterms:W3CDTF">2014-04-01T16:27:38Z</dcterms:created>
  <dcterms:modified xsi:type="dcterms:W3CDTF">2018-04-25T12:54:28Z</dcterms:modified>
</cp:coreProperties>
</file>