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59" r:id="rId8"/>
    <p:sldId id="262" r:id="rId9"/>
    <p:sldId id="268" r:id="rId10"/>
    <p:sldId id="267" r:id="rId11"/>
    <p:sldId id="269" r:id="rId12"/>
    <p:sldId id="270" r:id="rId13"/>
    <p:sldId id="263" r:id="rId14"/>
    <p:sldId id="271" r:id="rId15"/>
    <p:sldId id="272" r:id="rId16"/>
    <p:sldId id="264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B73F6-02AB-497E-A849-A1E97A3E9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E76BA1-259B-4A58-A5E6-D98A2699E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380B1-A1C0-4E4B-AEB7-77BAB705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AFA-723B-4D1E-A3A1-3CF37BC0109C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4998D-AC38-4F0A-9E08-B63697F7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B3178-3839-4E3B-82DC-AE461668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61FC-DFB2-44A2-B63C-742DF539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5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1522-9867-4443-93BB-0E7974B9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BA8E5-CE7F-49F8-90A5-F8D56976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1F4A1-F582-489C-8070-D3F0DDA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AFA-723B-4D1E-A3A1-3CF37BC0109C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8119C0-7E08-4AF4-BB92-7DA5F504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3540C-6EC8-4F91-A0DF-8540562E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61FC-DFB2-44A2-B63C-742DF539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F0CB1F-9266-4284-8BE9-AB126C3AE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5907C7-016C-4CD6-8483-A02019C0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ADC77-E1D6-4DCD-866C-12684AC1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AFA-723B-4D1E-A3A1-3CF37BC0109C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D1B80-BBEA-4466-B631-B059858E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D38AB-EFA5-472A-9035-12E3EFCE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61FC-DFB2-44A2-B63C-742DF539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35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4D88-AAC5-456C-B532-9154481F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96080-D4A0-4ABB-9D18-1CD3F499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78B27-8DD3-430D-AC9C-A355FC8F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AFA-723B-4D1E-A3A1-3CF37BC0109C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13879-B0D8-4B38-9C01-03B002FE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71E50-EBE2-4B3D-8027-4D359C19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61FC-DFB2-44A2-B63C-742DF539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3C5E4-8A03-4722-8EF2-BC7ED78B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3DDB6-8634-4C5D-8EB1-9469F5CE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23CFB-57E0-4833-A47E-D476E237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AFA-723B-4D1E-A3A1-3CF37BC0109C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1E819-F58A-4B58-91FF-EF2A037C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3AA0B-7297-449D-A809-44A31E9D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61FC-DFB2-44A2-B63C-742DF539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45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06352-255A-4CD2-8A78-48648FBA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1E0C9-D04C-4151-9E2A-F73906421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CAF81-9D86-45EC-9DD2-1737B09D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3D496-24A5-4923-9065-5A43C372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AFA-723B-4D1E-A3A1-3CF37BC0109C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02B42-93E5-4431-B152-A07B0C65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ED965-A860-43FA-9716-DDAB3170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61FC-DFB2-44A2-B63C-742DF539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2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869B1-CAC6-48F3-A93B-08B9D465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3C937-D784-4C51-A218-75F60B2CE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0F49FA-849C-4E38-BEA1-84E3BFBC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504781-F239-4A61-A874-A215AAA27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0C1184-FEB5-44CC-8FFE-F41DB0E35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3BF5A6-B6C0-4FB5-A40E-623FB22C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AFA-723B-4D1E-A3A1-3CF37BC0109C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2A9E46-233E-40E9-B94F-FDDCBAE71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05BA9-3928-4BC7-BD85-D062371A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61FC-DFB2-44A2-B63C-742DF539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2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C7602-9D4C-4008-A3A6-73BB1323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BE10DF-DB8F-43AE-A1D6-4B2787CA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AFA-723B-4D1E-A3A1-3CF37BC0109C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4B6CAF-B8AA-46F7-BD1A-201FE459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CB29B-F7D6-421A-85F4-87A81FEC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61FC-DFB2-44A2-B63C-742DF539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0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F0CDE2-41F1-41F2-B5B3-067CBB29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AFA-723B-4D1E-A3A1-3CF37BC0109C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F7EC0C-34EE-4A7C-9CEB-1893F829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8B1A8-E084-4929-8122-A052367D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61FC-DFB2-44A2-B63C-742DF539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2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10A07-AFCD-42E4-A1F0-2EBED0D9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905A01-34F5-4149-81DC-FD4896592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A3C93B-25CE-40D9-9D09-9C208D28C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28745-BFAC-4697-96A7-DE410D9E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AFA-723B-4D1E-A3A1-3CF37BC0109C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44C5E-8D39-4A7D-AC58-F2914B5F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A85D3-4A29-4B40-9418-D00F9744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61FC-DFB2-44A2-B63C-742DF539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4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B59FA-C021-4C66-B1C9-B6920E9D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ACFE5B-F213-4C64-9DF2-578A3FC4A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F27C53-9A7D-4A28-A349-C8677371E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6119F6-F634-479C-9982-3C49E0FE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EAFA-723B-4D1E-A3A1-3CF37BC0109C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A817C-AD3D-4605-B8D8-8622D40F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C9BF8-C057-4D98-9EA0-5BF7CACB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61FC-DFB2-44A2-B63C-742DF539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4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8CA934-C29A-404D-95F7-BDCC62D0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7B4DD-608C-459A-A77B-2AE51E82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0A93F-6232-4B74-AB16-701EAB413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CEAFA-723B-4D1E-A3A1-3CF37BC0109C}" type="datetimeFigureOut">
              <a:rPr lang="ko-KR" altLang="en-US" smtClean="0"/>
              <a:t>2021-09-04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757F3-C425-45AB-8C76-CA29F941D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953FEC-EEEB-452B-A49E-43367C622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61FC-DFB2-44A2-B63C-742DF53906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58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D5117-5CBD-4C6F-8066-A4C5F10C5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3724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altLang="ko-KR" sz="7200" dirty="0" err="1"/>
              <a:t>openGL</a:t>
            </a:r>
            <a:r>
              <a:rPr lang="ko-KR" altLang="en-US" sz="7200" dirty="0"/>
              <a:t> </a:t>
            </a:r>
            <a:r>
              <a:rPr lang="en-US" altLang="ko-KR" sz="7200" dirty="0"/>
              <a:t>Maze Project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D1CE14-5305-4923-89AF-AD75EA67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1546"/>
            <a:ext cx="9144000" cy="1655762"/>
          </a:xfrm>
        </p:spPr>
        <p:txBody>
          <a:bodyPr anchor="ctr">
            <a:normAutofit/>
          </a:bodyPr>
          <a:lstStyle/>
          <a:p>
            <a:r>
              <a:rPr lang="ko-KR" altLang="en-US" sz="3000" dirty="0">
                <a:latin typeface="+mj-lt"/>
              </a:rPr>
              <a:t>김동현</a:t>
            </a:r>
            <a:endParaRPr lang="en-US" altLang="ko-KR" sz="3000" dirty="0">
              <a:latin typeface="+mj-lt"/>
            </a:endParaRPr>
          </a:p>
          <a:p>
            <a:r>
              <a:rPr lang="en-US" altLang="ko-KR" sz="3000" dirty="0">
                <a:latin typeface="+mj-lt"/>
              </a:rPr>
              <a:t>2astwis2@gmail.com</a:t>
            </a:r>
            <a:endParaRPr lang="ko-KR" alt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700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1CE14-5305-4923-89AF-AD75EA67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140903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4000" dirty="0"/>
              <a:t>2. </a:t>
            </a:r>
            <a:r>
              <a:rPr lang="ko-KR" altLang="en-US" sz="4000" dirty="0"/>
              <a:t>구현 내용 </a:t>
            </a:r>
            <a:r>
              <a:rPr lang="en-US" altLang="ko-KR" sz="4000" dirty="0"/>
              <a:t>– </a:t>
            </a:r>
            <a:r>
              <a:rPr lang="ko-KR" altLang="en-US" sz="4000" dirty="0"/>
              <a:t>세부 사항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011D5-6B93-4AD6-B64B-BE6F34613F90}"/>
              </a:ext>
            </a:extLst>
          </p:cNvPr>
          <p:cNvSpPr txBox="1"/>
          <p:nvPr/>
        </p:nvSpPr>
        <p:spPr>
          <a:xfrm>
            <a:off x="481263" y="1140903"/>
            <a:ext cx="11229474" cy="514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/>
              <a:t>큐브 이동 시 애니메이션 구현 </a:t>
            </a:r>
            <a:r>
              <a:rPr lang="en-US" altLang="ko-KR" sz="3000" dirty="0"/>
              <a:t>- </a:t>
            </a:r>
            <a:r>
              <a:rPr lang="en-US" altLang="ko-KR" sz="3000" dirty="0" err="1"/>
              <a:t>CubeMoving</a:t>
            </a:r>
            <a:endParaRPr lang="ko-KR" altLang="en-US" sz="3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void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CubeMoving</a:t>
            </a:r>
            <a:r>
              <a:rPr lang="en-US" altLang="ko-KR" sz="2400" dirty="0"/>
              <a:t>(int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키 입력에 따라서 한 칸을 이동하는 애니메이션을 실행시키는 메서드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CubeMoving</a:t>
            </a:r>
            <a:r>
              <a:rPr lang="en-US" altLang="ko-KR" sz="2400" dirty="0"/>
              <a:t> </a:t>
            </a:r>
            <a:r>
              <a:rPr lang="ko-KR" altLang="en-US" sz="2400" dirty="0"/>
              <a:t>은 </a:t>
            </a:r>
            <a:r>
              <a:rPr lang="en-US" altLang="ko-KR" sz="2400" dirty="0"/>
              <a:t>Move</a:t>
            </a:r>
            <a:r>
              <a:rPr lang="ko-KR" altLang="en-US" sz="2400" dirty="0"/>
              <a:t> 메서드를 호출하고 그 리턴 값을 이용해 충분히 한 칸을 </a:t>
            </a:r>
            <a:r>
              <a:rPr lang="ko-KR" altLang="en-US" sz="2400" dirty="0" err="1"/>
              <a:t>이동했는</a:t>
            </a:r>
            <a:r>
              <a:rPr lang="ko-KR" altLang="en-US" sz="2400" dirty="0"/>
              <a:t> 지 확인한다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glutTimerFunc</a:t>
            </a:r>
            <a:r>
              <a:rPr lang="en-US" altLang="ko-KR" sz="2400" dirty="0"/>
              <a:t> </a:t>
            </a:r>
            <a:r>
              <a:rPr lang="ko-KR" altLang="en-US" sz="2400" dirty="0"/>
              <a:t>을 이용하여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CubeMoving</a:t>
            </a:r>
            <a:r>
              <a:rPr lang="en-US" altLang="ko-KR" sz="2400" dirty="0"/>
              <a:t> </a:t>
            </a:r>
            <a:r>
              <a:rPr lang="ko-KR" altLang="en-US" sz="2400" dirty="0"/>
              <a:t>을 일정 시간 간격으로 호출해 애니메이션을 구현한다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큐브가 이동 중임을 알리는 변수를 통해</a:t>
            </a:r>
            <a:r>
              <a:rPr lang="en-US" altLang="ko-KR" sz="2400" dirty="0"/>
              <a:t>, </a:t>
            </a:r>
            <a:r>
              <a:rPr lang="ko-KR" altLang="en-US" sz="2400" dirty="0"/>
              <a:t>이동 중에는 추가적인 키 입력을 받지 않도록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588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82580A9-7709-4B92-AF53-8BAC91933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47"/>
            <a:ext cx="12192000" cy="6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5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1CE14-5305-4923-89AF-AD75EA67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140903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4000" dirty="0"/>
              <a:t>2. </a:t>
            </a:r>
            <a:r>
              <a:rPr lang="ko-KR" altLang="en-US" sz="4000" dirty="0"/>
              <a:t>구현 내용 </a:t>
            </a:r>
            <a:r>
              <a:rPr lang="en-US" altLang="ko-KR" sz="4000" dirty="0"/>
              <a:t>– </a:t>
            </a:r>
            <a:r>
              <a:rPr lang="ko-KR" altLang="en-US" sz="4000" dirty="0"/>
              <a:t>세부 사항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011D5-6B93-4AD6-B64B-BE6F34613F90}"/>
              </a:ext>
            </a:extLst>
          </p:cNvPr>
          <p:cNvSpPr txBox="1"/>
          <p:nvPr/>
        </p:nvSpPr>
        <p:spPr>
          <a:xfrm>
            <a:off x="272716" y="972738"/>
            <a:ext cx="11646567" cy="5699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/>
              <a:t>‘S’</a:t>
            </a:r>
            <a:r>
              <a:rPr lang="ko-KR" altLang="en-US" sz="3000" dirty="0"/>
              <a:t> 키 입력 시 자동으로 길을 찾는 알고리즘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bool</a:t>
            </a:r>
            <a:r>
              <a:rPr lang="ko-KR" altLang="en-US" sz="2400" dirty="0"/>
              <a:t> </a:t>
            </a:r>
            <a:r>
              <a:rPr lang="en-US" altLang="ko-KR" sz="2400" dirty="0" err="1"/>
              <a:t>findTheAnswer</a:t>
            </a:r>
            <a:r>
              <a:rPr lang="en-US" altLang="ko-KR" sz="2400" dirty="0"/>
              <a:t>(std::stack&lt;int&gt;&amp; </a:t>
            </a:r>
            <a:r>
              <a:rPr lang="en-US" altLang="ko-KR" sz="2400" dirty="0" err="1"/>
              <a:t>st</a:t>
            </a:r>
            <a:r>
              <a:rPr lang="en-US" altLang="ko-KR" sz="24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주어진 </a:t>
            </a:r>
            <a:r>
              <a:rPr lang="ko-KR" altLang="en-US" sz="2400" dirty="0" err="1"/>
              <a:t>맵과</a:t>
            </a:r>
            <a:r>
              <a:rPr lang="ko-KR" altLang="en-US" sz="2400" dirty="0"/>
              <a:t> 똑같은 배열을 복사한 후</a:t>
            </a:r>
            <a:r>
              <a:rPr lang="en-US" altLang="ko-KR" sz="2400" dirty="0"/>
              <a:t>, </a:t>
            </a:r>
            <a:r>
              <a:rPr lang="ko-KR" altLang="en-US" sz="2400" dirty="0"/>
              <a:t>경로를 찾으며 기록을 한다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각 점에 대해</a:t>
            </a:r>
            <a:r>
              <a:rPr lang="en-US" altLang="ko-KR" sz="2400" dirty="0"/>
              <a:t> </a:t>
            </a:r>
            <a:r>
              <a:rPr lang="ko-KR" altLang="en-US" sz="2400" dirty="0"/>
              <a:t>적절한 값을 저장한다</a:t>
            </a:r>
            <a:r>
              <a:rPr lang="en-US" altLang="ko-KR" sz="24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아직 지나가지 않았다 </a:t>
            </a:r>
            <a:r>
              <a:rPr lang="en-US" altLang="ko-KR" sz="2400" dirty="0"/>
              <a:t>= 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지나갈 수 없는 길이다 </a:t>
            </a:r>
            <a:r>
              <a:rPr lang="en-US" altLang="ko-KR" sz="2400" dirty="0"/>
              <a:t>= 1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지나온 경로이다 </a:t>
            </a:r>
            <a:r>
              <a:rPr lang="en-US" altLang="ko-KR" sz="2400" dirty="0"/>
              <a:t>= 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위</a:t>
            </a:r>
            <a:r>
              <a:rPr lang="en-US" altLang="ko-KR" sz="2400" dirty="0"/>
              <a:t> </a:t>
            </a:r>
            <a:r>
              <a:rPr lang="ko-KR" altLang="en-US" sz="2400" dirty="0"/>
              <a:t>→ 오른쪽</a:t>
            </a:r>
            <a:r>
              <a:rPr lang="en-US" altLang="ko-KR" sz="2400" dirty="0"/>
              <a:t> </a:t>
            </a:r>
            <a:r>
              <a:rPr lang="ko-KR" altLang="en-US" sz="2400" dirty="0"/>
              <a:t>→</a:t>
            </a:r>
            <a:r>
              <a:rPr lang="en-US" altLang="ko-KR" sz="2400" dirty="0"/>
              <a:t> </a:t>
            </a:r>
            <a:r>
              <a:rPr lang="ko-KR" altLang="en-US" sz="2400" dirty="0"/>
              <a:t>왼쪽</a:t>
            </a:r>
            <a:r>
              <a:rPr lang="en-US" altLang="ko-KR" sz="2400" dirty="0"/>
              <a:t> </a:t>
            </a:r>
            <a:r>
              <a:rPr lang="ko-KR" altLang="en-US" sz="2400" dirty="0"/>
              <a:t>→</a:t>
            </a:r>
            <a:r>
              <a:rPr lang="en-US" altLang="ko-KR" sz="2400" dirty="0"/>
              <a:t> </a:t>
            </a:r>
            <a:r>
              <a:rPr lang="ko-KR" altLang="en-US" sz="2400" dirty="0"/>
              <a:t>아래 순서로 갈 수 있는 점인지를 확인한다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갈 수 있는 점이라면 경로에 </a:t>
            </a:r>
            <a:r>
              <a:rPr lang="en-US" altLang="ko-KR" sz="2400" dirty="0"/>
              <a:t>2</a:t>
            </a:r>
            <a:r>
              <a:rPr lang="ko-KR" altLang="en-US" sz="2400" dirty="0"/>
              <a:t>를 저장한다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해당 점으로 이동하기 위한 키 값을 스택에 저장한다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92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1CE14-5305-4923-89AF-AD75EA67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140903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4000" dirty="0"/>
              <a:t>2. </a:t>
            </a:r>
            <a:r>
              <a:rPr lang="ko-KR" altLang="en-US" sz="4000" dirty="0"/>
              <a:t>구현 내용 </a:t>
            </a:r>
            <a:r>
              <a:rPr lang="en-US" altLang="ko-KR" sz="4000" dirty="0"/>
              <a:t>– </a:t>
            </a:r>
            <a:r>
              <a:rPr lang="ko-KR" altLang="en-US" sz="4000" dirty="0"/>
              <a:t>세부 사항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011D5-6B93-4AD6-B64B-BE6F34613F90}"/>
              </a:ext>
            </a:extLst>
          </p:cNvPr>
          <p:cNvSpPr txBox="1"/>
          <p:nvPr/>
        </p:nvSpPr>
        <p:spPr>
          <a:xfrm>
            <a:off x="272716" y="1140903"/>
            <a:ext cx="11646567" cy="403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/>
              <a:t>‘S’</a:t>
            </a:r>
            <a:r>
              <a:rPr lang="ko-KR" altLang="en-US" sz="3000" dirty="0"/>
              <a:t> 키 입력 시 자동으로 길을 찾는 알고리즘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더 이상 나아갈 경로가 없는 경우</a:t>
            </a:r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스택에 </a:t>
            </a:r>
            <a:r>
              <a:rPr lang="en-US" altLang="ko-KR" sz="2400" dirty="0"/>
              <a:t>POP </a:t>
            </a:r>
            <a:r>
              <a:rPr lang="ko-KR" altLang="en-US" sz="2400" dirty="0"/>
              <a:t>을 가하여</a:t>
            </a:r>
            <a:r>
              <a:rPr lang="en-US" altLang="ko-KR" sz="2400" dirty="0"/>
              <a:t>, </a:t>
            </a:r>
            <a:r>
              <a:rPr lang="ko-KR" altLang="en-US" sz="2400" dirty="0"/>
              <a:t>이전에 적용한 키 값을 확인한다</a:t>
            </a:r>
            <a:r>
              <a:rPr lang="en-US" altLang="ko-KR" sz="24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이번에 진행한 점에 </a:t>
            </a:r>
            <a:r>
              <a:rPr lang="en-US" altLang="ko-KR" sz="2400" dirty="0"/>
              <a:t>1</a:t>
            </a:r>
            <a:r>
              <a:rPr lang="ko-KR" altLang="en-US" sz="2400" dirty="0"/>
              <a:t>을 저장한 후</a:t>
            </a:r>
            <a:r>
              <a:rPr lang="en-US" altLang="ko-KR" sz="2400" dirty="0"/>
              <a:t>, </a:t>
            </a:r>
            <a:r>
              <a:rPr lang="ko-KR" altLang="en-US" sz="2400" dirty="0"/>
              <a:t>키 값을 통해 이전 위치로 돌아간다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우측 상단의 도착점까지 도달할 때까지</a:t>
            </a:r>
            <a:r>
              <a:rPr lang="en-US" altLang="ko-KR" sz="2400" dirty="0"/>
              <a:t>, </a:t>
            </a:r>
            <a:r>
              <a:rPr lang="ko-KR" altLang="en-US" sz="2400" dirty="0"/>
              <a:t>혹은 명령 스택이 결국 다 비어 버릴 때까지 반복한다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스택에 담았던 명령어는 이후</a:t>
            </a:r>
            <a:r>
              <a:rPr lang="en-US" altLang="ko-KR" sz="2400" dirty="0"/>
              <a:t>, inverse </a:t>
            </a:r>
            <a:r>
              <a:rPr lang="ko-KR" altLang="en-US" sz="2400" dirty="0"/>
              <a:t>하여 경로를 그릴 때 재활용한다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265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79361A-E869-4157-90E9-457595DC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0" y="0"/>
            <a:ext cx="11316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9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2BF07F-F952-4594-A2E0-FB49147C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934" y="0"/>
            <a:ext cx="5576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4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1CE14-5305-4923-89AF-AD75EA67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140903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4000" dirty="0"/>
              <a:t>3. </a:t>
            </a:r>
            <a:r>
              <a:rPr lang="ko-KR" altLang="en-US" sz="4000" dirty="0"/>
              <a:t>아쉬운 점 및 더 발전시키고 싶은 점 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011D5-6B93-4AD6-B64B-BE6F34613F90}"/>
              </a:ext>
            </a:extLst>
          </p:cNvPr>
          <p:cNvSpPr txBox="1"/>
          <p:nvPr/>
        </p:nvSpPr>
        <p:spPr>
          <a:xfrm>
            <a:off x="1392572" y="1140903"/>
            <a:ext cx="9275428" cy="528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/>
              <a:t>아쉬운 점</a:t>
            </a:r>
            <a:endParaRPr lang="en-US" altLang="ko-KR" sz="3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모델 뷰 변환</a:t>
            </a:r>
            <a:r>
              <a:rPr lang="en-US" altLang="ko-KR" sz="2400" dirty="0"/>
              <a:t>, </a:t>
            </a:r>
            <a:r>
              <a:rPr lang="ko-KR" altLang="en-US" sz="2400" dirty="0"/>
              <a:t>그 중에서도 모델 변환만을 이용한 점이 아쉽다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XY </a:t>
            </a:r>
            <a:r>
              <a:rPr lang="ko-KR" altLang="en-US" sz="2400" dirty="0"/>
              <a:t>평면 상의 이동만 존재하며</a:t>
            </a:r>
            <a:r>
              <a:rPr lang="en-US" altLang="ko-KR" sz="2400" dirty="0"/>
              <a:t>, Z </a:t>
            </a:r>
            <a:r>
              <a:rPr lang="ko-KR" altLang="en-US" sz="2400" dirty="0"/>
              <a:t>축에 평행한 이동이 존재하지 않는다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엄연히 따지면</a:t>
            </a:r>
            <a:r>
              <a:rPr lang="en-US" altLang="ko-KR" sz="2400" dirty="0"/>
              <a:t>, 3</a:t>
            </a:r>
            <a:r>
              <a:rPr lang="ko-KR" altLang="en-US" sz="2400" dirty="0"/>
              <a:t>차원 게임이 아닌 </a:t>
            </a:r>
            <a:r>
              <a:rPr lang="en-US" altLang="ko-KR" sz="2400" dirty="0"/>
              <a:t>2</a:t>
            </a:r>
            <a:r>
              <a:rPr lang="ko-KR" altLang="en-US" sz="2400" dirty="0"/>
              <a:t>차원 게임이다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3000" dirty="0"/>
              <a:t>더 발전시키고 싶은 점</a:t>
            </a:r>
            <a:endParaRPr lang="en-US" altLang="ko-KR" sz="3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카메라 이동을 구현하여</a:t>
            </a:r>
            <a:r>
              <a:rPr lang="en-US" altLang="ko-KR" sz="2400" dirty="0"/>
              <a:t>, </a:t>
            </a:r>
            <a:r>
              <a:rPr lang="ko-KR" altLang="en-US" sz="2400" dirty="0"/>
              <a:t>뷰 변환도 고려해보고 싶다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861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D5117-5CBD-4C6F-8066-A4C5F10C5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2"/>
          </a:xfrm>
        </p:spPr>
        <p:txBody>
          <a:bodyPr anchor="ctr">
            <a:normAutofit/>
          </a:bodyPr>
          <a:lstStyle/>
          <a:p>
            <a:r>
              <a:rPr lang="ko-KR" altLang="en-US" sz="7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9468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1CE14-5305-4923-89AF-AD75EA67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4887621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ko-KR" altLang="en-US" sz="4000" dirty="0"/>
              <a:t>목차</a:t>
            </a:r>
            <a:endParaRPr lang="en-US" altLang="ko-KR" sz="4000" dirty="0"/>
          </a:p>
          <a:p>
            <a:pPr marL="457200" indent="-457200" algn="just">
              <a:lnSpc>
                <a:spcPct val="170000"/>
              </a:lnSpc>
              <a:buAutoNum type="arabicPeriod"/>
            </a:pPr>
            <a:r>
              <a:rPr lang="ko-KR" altLang="en-US" sz="3000" dirty="0"/>
              <a:t>개요</a:t>
            </a:r>
            <a:endParaRPr lang="en-US" altLang="ko-KR" sz="3000" dirty="0"/>
          </a:p>
          <a:p>
            <a:pPr marL="457200" indent="-457200" algn="just">
              <a:lnSpc>
                <a:spcPct val="170000"/>
              </a:lnSpc>
              <a:buAutoNum type="arabicPeriod"/>
            </a:pPr>
            <a:r>
              <a:rPr lang="ko-KR" altLang="en-US" sz="3000" dirty="0"/>
              <a:t>구현 내용</a:t>
            </a:r>
            <a:endParaRPr lang="en-US" altLang="ko-KR" sz="3000" dirty="0"/>
          </a:p>
          <a:p>
            <a:pPr marL="457200" indent="-457200" algn="just">
              <a:lnSpc>
                <a:spcPct val="170000"/>
              </a:lnSpc>
              <a:buAutoNum type="arabicPeriod"/>
            </a:pPr>
            <a:r>
              <a:rPr lang="ko-KR" altLang="en-US" sz="3000" dirty="0"/>
              <a:t>아쉬운 점 및 더 발전시키고 싶은 점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98887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1CE14-5305-4923-89AF-AD75EA67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140903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4000" dirty="0"/>
              <a:t>1.</a:t>
            </a:r>
            <a:r>
              <a:rPr lang="ko-KR" altLang="en-US" sz="4000" dirty="0"/>
              <a:t>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011D5-6B93-4AD6-B64B-BE6F34613F90}"/>
              </a:ext>
            </a:extLst>
          </p:cNvPr>
          <p:cNvSpPr txBox="1"/>
          <p:nvPr/>
        </p:nvSpPr>
        <p:spPr>
          <a:xfrm>
            <a:off x="1392572" y="1140903"/>
            <a:ext cx="9275428" cy="348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/>
              <a:t>개발 동기</a:t>
            </a:r>
            <a:endParaRPr lang="en-US" altLang="ko-KR" sz="3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주우석</a:t>
            </a:r>
            <a:r>
              <a:rPr lang="ko-KR" altLang="en-US" sz="2400" dirty="0"/>
              <a:t> 교수님의 </a:t>
            </a:r>
            <a:r>
              <a:rPr lang="en-US" altLang="ko-KR" sz="2400" dirty="0"/>
              <a:t>‘</a:t>
            </a:r>
            <a:r>
              <a:rPr lang="en-US" altLang="ko-KR" sz="2400" dirty="0" err="1"/>
              <a:t>openGL</a:t>
            </a:r>
            <a:r>
              <a:rPr lang="ko-KR" altLang="en-US" sz="2400" dirty="0"/>
              <a:t> 로 배우는 </a:t>
            </a:r>
            <a:r>
              <a:rPr lang="en-US" altLang="ko-KR" sz="2400" dirty="0"/>
              <a:t>3</a:t>
            </a:r>
            <a:r>
              <a:rPr lang="ko-KR" altLang="en-US" sz="2400" dirty="0"/>
              <a:t>차원 컴퓨터 그래픽스</a:t>
            </a:r>
            <a:r>
              <a:rPr lang="en-US" altLang="ko-KR" sz="2400" dirty="0"/>
              <a:t>’ </a:t>
            </a:r>
            <a:r>
              <a:rPr lang="ko-KR" altLang="en-US" sz="2400" dirty="0"/>
              <a:t>책을 보며 공부하던 중</a:t>
            </a:r>
            <a:r>
              <a:rPr lang="en-US" altLang="ko-KR" sz="2400" dirty="0"/>
              <a:t>, </a:t>
            </a:r>
            <a:r>
              <a:rPr lang="ko-KR" altLang="en-US" sz="2400" dirty="0"/>
              <a:t>배운 지식을 활용한 간단한 게임을 만들어 보고 싶었습니다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openGL</a:t>
            </a:r>
            <a:r>
              <a:rPr lang="en-US" altLang="ko-KR" sz="2400" dirty="0"/>
              <a:t> </a:t>
            </a:r>
            <a:r>
              <a:rPr lang="ko-KR" altLang="en-US" sz="2400" dirty="0"/>
              <a:t>을 활용한 포트폴리오를 만들고 싶어 도전하게 됐습니다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14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1CE14-5305-4923-89AF-AD75EA67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140903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4000" dirty="0"/>
              <a:t>1.</a:t>
            </a:r>
            <a:r>
              <a:rPr lang="ko-KR" altLang="en-US" sz="4000" dirty="0"/>
              <a:t>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011D5-6B93-4AD6-B64B-BE6F34613F90}"/>
              </a:ext>
            </a:extLst>
          </p:cNvPr>
          <p:cNvSpPr txBox="1"/>
          <p:nvPr/>
        </p:nvSpPr>
        <p:spPr>
          <a:xfrm>
            <a:off x="5582653" y="1277385"/>
            <a:ext cx="6609347" cy="491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차원으로 나타나 있는 미로를 푸는 간단한 게임</a:t>
            </a:r>
            <a:endParaRPr lang="en-US" altLang="ko-KR" sz="20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좌 하단 점은 항상 시작점으로</a:t>
            </a:r>
            <a:r>
              <a:rPr lang="en-US" altLang="ko-KR" sz="2000" dirty="0"/>
              <a:t> (</a:t>
            </a:r>
            <a:r>
              <a:rPr lang="ko-KR" altLang="en-US" sz="2000" dirty="0"/>
              <a:t>초록색 큐브</a:t>
            </a:r>
            <a:r>
              <a:rPr lang="en-US" altLang="ko-KR" sz="2000" dirty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게임 실행 시</a:t>
            </a:r>
            <a:r>
              <a:rPr lang="en-US" altLang="ko-KR" sz="2000" dirty="0"/>
              <a:t> </a:t>
            </a:r>
            <a:r>
              <a:rPr lang="ko-KR" altLang="en-US" sz="2000" dirty="0"/>
              <a:t>플레이어가 조종할 수 있는 큐브가 존재한다</a:t>
            </a:r>
            <a:r>
              <a:rPr lang="en-US" altLang="ko-KR" sz="2000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우 상단 점은 항상 도착점으로</a:t>
            </a:r>
            <a:r>
              <a:rPr lang="en-US" altLang="ko-KR" sz="2000" dirty="0"/>
              <a:t> (</a:t>
            </a:r>
            <a:r>
              <a:rPr lang="ko-KR" altLang="en-US" sz="2000" dirty="0"/>
              <a:t>노란색 큐브</a:t>
            </a:r>
            <a:r>
              <a:rPr lang="en-US" altLang="ko-KR" sz="2000" dirty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시작점과 도착점은 항상 고정이다</a:t>
            </a:r>
            <a:r>
              <a:rPr lang="en-US" altLang="ko-KR" sz="2000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플레이어가 큐브를 조종하여 도착점에 도착하는 것이 게임의 목표입니다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F5BE2F-9513-4371-B235-5F336746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" y="1140903"/>
            <a:ext cx="5506161" cy="57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1CE14-5305-4923-89AF-AD75EA67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140903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4000" dirty="0"/>
              <a:t>1.</a:t>
            </a:r>
            <a:r>
              <a:rPr lang="ko-KR" altLang="en-US" sz="4000" dirty="0"/>
              <a:t>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011D5-6B93-4AD6-B64B-BE6F34613F90}"/>
              </a:ext>
            </a:extLst>
          </p:cNvPr>
          <p:cNvSpPr txBox="1"/>
          <p:nvPr/>
        </p:nvSpPr>
        <p:spPr>
          <a:xfrm>
            <a:off x="565484" y="1140903"/>
            <a:ext cx="11061032" cy="403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/>
              <a:t>전략</a:t>
            </a:r>
            <a:endParaRPr lang="en-US" altLang="ko-KR" sz="3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‘</a:t>
            </a:r>
            <a:r>
              <a:rPr lang="ko-KR" altLang="en-US" sz="2400" dirty="0"/>
              <a:t>모델 뷰 변환</a:t>
            </a:r>
            <a:r>
              <a:rPr lang="en-US" altLang="ko-KR" sz="2400" dirty="0"/>
              <a:t>’ 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활용하여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플레이어의 큐브를 이동시키고자 했습니다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‘</a:t>
            </a:r>
            <a:r>
              <a:rPr lang="ko-KR" altLang="en-US" sz="2400" dirty="0"/>
              <a:t>스택</a:t>
            </a:r>
            <a:r>
              <a:rPr lang="en-US" altLang="ko-KR" sz="2400" dirty="0"/>
              <a:t>’</a:t>
            </a:r>
            <a:r>
              <a:rPr lang="ko-KR" altLang="en-US" sz="2400" dirty="0"/>
              <a:t> 자료구조를 이용하여 길 찾기 알고리즘을 구현해 보고자 했습니다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키보드 입력과 창을 띄우는 것은 </a:t>
            </a:r>
            <a:r>
              <a:rPr lang="en-US" altLang="ko-KR" sz="2400" dirty="0"/>
              <a:t>glut </a:t>
            </a:r>
            <a:r>
              <a:rPr lang="ko-KR" altLang="en-US" sz="2400" dirty="0"/>
              <a:t>의 기능을 활용했습니다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미로는 유저가 원하는 대로 지정할 수 있게 하여</a:t>
            </a:r>
            <a:r>
              <a:rPr lang="en-US" altLang="ko-KR" sz="2400" dirty="0"/>
              <a:t>, </a:t>
            </a:r>
            <a:r>
              <a:rPr lang="ko-KR" altLang="en-US" sz="2400" dirty="0"/>
              <a:t>다양한 게임을 즐길 수 있도록 하였습니다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    (</a:t>
            </a:r>
            <a:r>
              <a:rPr lang="ko-KR" altLang="en-US" sz="2400" dirty="0"/>
              <a:t>단</a:t>
            </a:r>
            <a:r>
              <a:rPr lang="en-US" altLang="ko-KR" sz="2400" dirty="0"/>
              <a:t>, </a:t>
            </a:r>
            <a:r>
              <a:rPr lang="ko-KR" altLang="en-US" sz="2400" dirty="0"/>
              <a:t>미로는 오로지 정사각형만 가능하다고 가정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460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1CE14-5305-4923-89AF-AD75EA67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140903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4000" dirty="0"/>
              <a:t>2. </a:t>
            </a:r>
            <a:r>
              <a:rPr lang="ko-KR" altLang="en-US" sz="4000" dirty="0"/>
              <a:t>구현 내용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011D5-6B93-4AD6-B64B-BE6F34613F90}"/>
              </a:ext>
            </a:extLst>
          </p:cNvPr>
          <p:cNvSpPr txBox="1"/>
          <p:nvPr/>
        </p:nvSpPr>
        <p:spPr>
          <a:xfrm>
            <a:off x="962526" y="1140903"/>
            <a:ext cx="10266947" cy="237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/>
              <a:t>전체 플레이 영상 링크</a:t>
            </a:r>
            <a:endParaRPr lang="en-US" altLang="ko-KR" sz="3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https://youtu.be/4wHe9rgrPFI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총 </a:t>
            </a:r>
            <a:r>
              <a:rPr lang="en-US" altLang="ko-KR" sz="2400" dirty="0"/>
              <a:t>3</a:t>
            </a:r>
            <a:r>
              <a:rPr lang="ko-KR" altLang="en-US" sz="2400" dirty="0"/>
              <a:t>가지의 다양한 </a:t>
            </a:r>
            <a:r>
              <a:rPr lang="ko-KR" altLang="en-US" sz="2400" dirty="0" err="1"/>
              <a:t>맵에서</a:t>
            </a:r>
            <a:r>
              <a:rPr lang="ko-KR" altLang="en-US" sz="2400" dirty="0"/>
              <a:t> 플레이가 가능함을 설명하고자 했습니다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그 외에도 플레이어의 마음대로 </a:t>
            </a:r>
            <a:r>
              <a:rPr lang="ko-KR" altLang="en-US" sz="2400" dirty="0" err="1"/>
              <a:t>맵을</a:t>
            </a:r>
            <a:r>
              <a:rPr lang="ko-KR" altLang="en-US" sz="2400" dirty="0"/>
              <a:t> 설정할 수 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82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1CE14-5305-4923-89AF-AD75EA67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140903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4000" dirty="0"/>
              <a:t>2. </a:t>
            </a:r>
            <a:r>
              <a:rPr lang="ko-KR" altLang="en-US" sz="4000" dirty="0"/>
              <a:t>구현 내용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011D5-6B93-4AD6-B64B-BE6F34613F90}"/>
              </a:ext>
            </a:extLst>
          </p:cNvPr>
          <p:cNvSpPr txBox="1"/>
          <p:nvPr/>
        </p:nvSpPr>
        <p:spPr>
          <a:xfrm>
            <a:off x="104273" y="1140903"/>
            <a:ext cx="11983453" cy="514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/>
              <a:t>   조작 방법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키보드 화살표 키를 이용하여 상하좌우 이동을 할 수 있습니다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빨간색 점은 벽을 뜻하며</a:t>
            </a:r>
            <a:r>
              <a:rPr lang="en-US" altLang="ko-KR" sz="2400" dirty="0"/>
              <a:t>, </a:t>
            </a:r>
            <a:r>
              <a:rPr lang="ko-KR" altLang="en-US" sz="2400" dirty="0"/>
              <a:t>지나갈 수 없습니다</a:t>
            </a:r>
            <a:r>
              <a:rPr lang="en-US" altLang="ko-KR" sz="24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Map </a:t>
            </a:r>
            <a:r>
              <a:rPr lang="ko-KR" altLang="en-US" sz="2400" dirty="0"/>
              <a:t>지정 시 </a:t>
            </a:r>
            <a:r>
              <a:rPr lang="en-US" altLang="ko-KR" sz="2400" dirty="0"/>
              <a:t>“1” </a:t>
            </a:r>
            <a:r>
              <a:rPr lang="ko-KR" altLang="en-US" sz="2400" dirty="0"/>
              <a:t>값에 해당합니다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파란색 점은 길을 뜻하며</a:t>
            </a:r>
            <a:r>
              <a:rPr lang="en-US" altLang="ko-KR" sz="2400" dirty="0"/>
              <a:t>, </a:t>
            </a:r>
            <a:r>
              <a:rPr lang="ko-KR" altLang="en-US" sz="2400" dirty="0"/>
              <a:t>길 위로만 지나다닐 수 있습니다</a:t>
            </a:r>
            <a:r>
              <a:rPr lang="en-US" altLang="ko-KR" sz="24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Map </a:t>
            </a:r>
            <a:r>
              <a:rPr lang="ko-KR" altLang="en-US" sz="2400" dirty="0"/>
              <a:t>지정 시 </a:t>
            </a:r>
            <a:r>
              <a:rPr lang="en-US" altLang="ko-KR" sz="2400" dirty="0"/>
              <a:t>“0” </a:t>
            </a:r>
            <a:r>
              <a:rPr lang="ko-KR" altLang="en-US" sz="2400" dirty="0"/>
              <a:t>값에 해당합니다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Map </a:t>
            </a:r>
            <a:r>
              <a:rPr lang="ko-KR" altLang="en-US" sz="2400" dirty="0"/>
              <a:t>지정은 </a:t>
            </a:r>
            <a:r>
              <a:rPr lang="en-US" altLang="ko-KR" sz="2400" dirty="0"/>
              <a:t>2</a:t>
            </a:r>
            <a:r>
              <a:rPr lang="ko-KR" altLang="en-US" sz="2400" dirty="0"/>
              <a:t>차 </a:t>
            </a:r>
            <a:r>
              <a:rPr lang="en-US" altLang="ko-KR" sz="2400" dirty="0"/>
              <a:t>int </a:t>
            </a:r>
            <a:r>
              <a:rPr lang="ko-KR" altLang="en-US" sz="2400" dirty="0"/>
              <a:t>배열에 </a:t>
            </a:r>
            <a:r>
              <a:rPr lang="en-US" altLang="ko-KR" sz="2400" dirty="0"/>
              <a:t>0 </a:t>
            </a:r>
            <a:r>
              <a:rPr lang="ko-KR" altLang="en-US" sz="2400" dirty="0"/>
              <a:t>과 </a:t>
            </a:r>
            <a:r>
              <a:rPr lang="en-US" altLang="ko-KR" sz="2400" dirty="0"/>
              <a:t>1 </a:t>
            </a:r>
            <a:r>
              <a:rPr lang="ko-KR" altLang="en-US" sz="2400" dirty="0"/>
              <a:t>값을 이용하여 지정할 수 있습니다</a:t>
            </a:r>
            <a:r>
              <a:rPr lang="en-US" altLang="ko-KR" sz="24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‘R’ </a:t>
            </a:r>
            <a:r>
              <a:rPr lang="ko-KR" altLang="en-US" sz="2400" dirty="0"/>
              <a:t>키를 통해</a:t>
            </a:r>
            <a:r>
              <a:rPr lang="en-US" altLang="ko-KR" sz="2400" dirty="0"/>
              <a:t>, </a:t>
            </a:r>
            <a:r>
              <a:rPr lang="ko-KR" altLang="en-US" sz="2400" dirty="0"/>
              <a:t>처음 상황으로 돌아갈 수 있습니다</a:t>
            </a:r>
            <a:r>
              <a:rPr lang="en-US" altLang="ko-KR" sz="2400" dirty="0"/>
              <a:t>. ( </a:t>
            </a:r>
            <a:r>
              <a:rPr lang="ko-KR" altLang="en-US" sz="2400" dirty="0"/>
              <a:t>리셋 </a:t>
            </a:r>
            <a:r>
              <a:rPr lang="en-US" altLang="ko-KR" sz="24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‘S’ </a:t>
            </a:r>
            <a:r>
              <a:rPr lang="ko-KR" altLang="en-US" sz="2400" dirty="0"/>
              <a:t>키를 통해</a:t>
            </a:r>
            <a:r>
              <a:rPr lang="en-US" altLang="ko-KR" sz="2400" dirty="0"/>
              <a:t>, </a:t>
            </a:r>
            <a:r>
              <a:rPr lang="ko-KR" altLang="en-US" sz="2400" dirty="0"/>
              <a:t>자동으로 미로의 해답 중 하나를 찾고 그 경로를 그릴 수 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78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1CE14-5305-4923-89AF-AD75EA671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140903"/>
          </a:xfrm>
        </p:spPr>
        <p:txBody>
          <a:bodyPr anchor="t"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4000" dirty="0"/>
              <a:t>2. </a:t>
            </a:r>
            <a:r>
              <a:rPr lang="ko-KR" altLang="en-US" sz="4000" dirty="0"/>
              <a:t>구현 내용 </a:t>
            </a:r>
            <a:r>
              <a:rPr lang="en-US" altLang="ko-KR" sz="4000" dirty="0"/>
              <a:t>– </a:t>
            </a:r>
            <a:r>
              <a:rPr lang="ko-KR" altLang="en-US" sz="4000" dirty="0"/>
              <a:t>세부 사항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011D5-6B93-4AD6-B64B-BE6F34613F90}"/>
              </a:ext>
            </a:extLst>
          </p:cNvPr>
          <p:cNvSpPr txBox="1"/>
          <p:nvPr/>
        </p:nvSpPr>
        <p:spPr>
          <a:xfrm>
            <a:off x="481263" y="1140903"/>
            <a:ext cx="11229474" cy="403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dirty="0"/>
              <a:t>플레이어의 큐브를 움직이는 메서드 </a:t>
            </a:r>
            <a:r>
              <a:rPr lang="en-US" altLang="ko-KR" sz="3000" dirty="0"/>
              <a:t>– Move</a:t>
            </a:r>
            <a:endParaRPr lang="ko-KR" altLang="en-US" sz="3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bool </a:t>
            </a:r>
            <a:r>
              <a:rPr lang="en-US" altLang="ko-KR" sz="2400" dirty="0" err="1"/>
              <a:t>CubeCoor</a:t>
            </a:r>
            <a:r>
              <a:rPr lang="en-US" altLang="ko-KR" sz="2400" dirty="0"/>
              <a:t>::Move(bool direction, float length, float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매개변수를 통해 상하좌우 중 방향을 결정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애니메이션 구현을 위해 한번 호출 시 조금만 이동하도록 구현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static </a:t>
            </a:r>
            <a:r>
              <a:rPr lang="ko-KR" altLang="en-US" sz="2400" dirty="0"/>
              <a:t>변수를 이용하여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이동량을</a:t>
            </a:r>
            <a:r>
              <a:rPr lang="ko-KR" altLang="en-US" sz="2400" dirty="0"/>
              <a:t> 검사한다</a:t>
            </a:r>
            <a:r>
              <a:rPr lang="en-US" altLang="ko-KR" sz="24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이동량을</a:t>
            </a:r>
            <a:r>
              <a:rPr lang="ko-KR" altLang="en-US" sz="2400" dirty="0"/>
              <a:t> 통해 한 칸을 </a:t>
            </a:r>
            <a:r>
              <a:rPr lang="ko-KR" altLang="en-US" sz="2400" dirty="0" err="1"/>
              <a:t>이동했는</a:t>
            </a:r>
            <a:r>
              <a:rPr lang="ko-KR" altLang="en-US" sz="2400" dirty="0"/>
              <a:t> 지 확인한다</a:t>
            </a:r>
            <a:r>
              <a:rPr lang="en-US" altLang="ko-KR" sz="24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한 칸을 이동했다면 반올림을 통해</a:t>
            </a:r>
            <a:r>
              <a:rPr lang="en-US" altLang="ko-KR" sz="2400" dirty="0"/>
              <a:t>, </a:t>
            </a:r>
            <a:r>
              <a:rPr lang="ko-KR" altLang="en-US" sz="2400" dirty="0"/>
              <a:t>위치 좌표를 </a:t>
            </a:r>
            <a:r>
              <a:rPr lang="ko-KR" altLang="en-US" sz="2400" dirty="0" err="1"/>
              <a:t>정수값으로</a:t>
            </a:r>
            <a:r>
              <a:rPr lang="ko-KR" altLang="en-US" sz="2400" dirty="0"/>
              <a:t> 조정한다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4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91DF1F-9465-446B-886B-09AFC6252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64"/>
            <a:ext cx="12192000" cy="66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0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685</Words>
  <Application>Microsoft Office PowerPoint</Application>
  <PresentationFormat>와이드스크린</PresentationFormat>
  <Paragraphs>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openGL Maze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Maze Project</dc:title>
  <dc:creator>김 현석</dc:creator>
  <cp:lastModifiedBy>김 현석</cp:lastModifiedBy>
  <cp:revision>10</cp:revision>
  <dcterms:created xsi:type="dcterms:W3CDTF">2021-09-04T08:45:35Z</dcterms:created>
  <dcterms:modified xsi:type="dcterms:W3CDTF">2021-09-04T13:34:18Z</dcterms:modified>
</cp:coreProperties>
</file>