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>
        <p:scale>
          <a:sx n="75" d="100"/>
          <a:sy n="75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553" y="699156"/>
            <a:ext cx="10993549" cy="758942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Lecture 06 </a:t>
            </a:r>
            <a:r>
              <a:rPr lang="en-US" dirty="0" smtClean="0"/>
              <a:t>: </a:t>
            </a:r>
            <a:r>
              <a:rPr lang="en-US" i="1" dirty="0" smtClean="0"/>
              <a:t>python DATA TYPES (TUPLES)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6718" y="5300429"/>
            <a:ext cx="3533606" cy="110037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Presented by 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a. M. </a:t>
            </a:r>
            <a:r>
              <a:rPr lang="en-US" sz="2400" dirty="0" err="1" smtClean="0">
                <a:solidFill>
                  <a:schemeClr val="bg1"/>
                </a:solidFill>
              </a:rPr>
              <a:t>jamilu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9"/>
    </mc:Choice>
    <mc:Fallback xmlns="">
      <p:transition spd="slow" advTm="58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  <p:bldP spid="3" grpId="2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1902941"/>
            <a:ext cx="10866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loop through a tuple using “for” loop </a:t>
            </a:r>
          </a:p>
          <a:p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my_tuple</a:t>
            </a:r>
            <a:r>
              <a:rPr lang="en-US" dirty="0"/>
              <a:t> = (“Jamil” , 25 , False , 5.0)</a:t>
            </a:r>
          </a:p>
          <a:p>
            <a:r>
              <a:rPr lang="en-US" dirty="0" smtClean="0"/>
              <a:t>For x in </a:t>
            </a:r>
            <a:r>
              <a:rPr lang="en-US" dirty="0" err="1" smtClean="0"/>
              <a:t>my_tuple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print(x) :: </a:t>
            </a:r>
            <a:r>
              <a:rPr lang="en-US" i="1" dirty="0" smtClean="0"/>
              <a:t>outputs </a:t>
            </a:r>
            <a:r>
              <a:rPr lang="en-US" i="1" dirty="0"/>
              <a:t>: </a:t>
            </a:r>
            <a:r>
              <a:rPr lang="en-US" i="1" dirty="0" smtClean="0"/>
              <a:t>Jamil, 25 , False , 5.0</a:t>
            </a:r>
          </a:p>
          <a:p>
            <a:r>
              <a:rPr lang="en-US" i="1" u="sng" dirty="0" smtClean="0"/>
              <a:t>Loop through the index numbers </a:t>
            </a:r>
            <a:endParaRPr lang="en-US" i="1" dirty="0" smtClean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my_tuple</a:t>
            </a:r>
            <a:r>
              <a:rPr lang="en-US" dirty="0"/>
              <a:t> = (“Jamil” , 25 , False , 5.0)</a:t>
            </a:r>
          </a:p>
          <a:p>
            <a:r>
              <a:rPr lang="en-US" dirty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my_tuple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  <a:r>
              <a:rPr lang="en-US" dirty="0"/>
              <a:t>:: </a:t>
            </a:r>
            <a:r>
              <a:rPr lang="en-US" i="1" dirty="0"/>
              <a:t>outputs : Jamil, 25 , False , </a:t>
            </a:r>
            <a:r>
              <a:rPr lang="en-US" i="1" dirty="0" smtClean="0"/>
              <a:t>5.0</a:t>
            </a:r>
          </a:p>
          <a:p>
            <a:endParaRPr lang="en-US" i="1" dirty="0"/>
          </a:p>
          <a:p>
            <a:r>
              <a:rPr lang="en-US" dirty="0" smtClean="0"/>
              <a:t>We can also use the “while” loop to go through all the index numbers</a:t>
            </a:r>
          </a:p>
          <a:p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my_tuple</a:t>
            </a:r>
            <a:r>
              <a:rPr lang="en-US" dirty="0"/>
              <a:t> = (“Jamil” , 25 , False , 5.0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  <a:endParaRPr lang="en-US" dirty="0"/>
          </a:p>
          <a:p>
            <a:r>
              <a:rPr lang="en-US" dirty="0" smtClean="0"/>
              <a:t>  while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my_tuple</a:t>
            </a:r>
            <a:r>
              <a:rPr lang="en-US" dirty="0"/>
              <a:t>):</a:t>
            </a:r>
          </a:p>
          <a:p>
            <a:r>
              <a:rPr lang="en-US" dirty="0"/>
              <a:t>	print(</a:t>
            </a:r>
            <a:r>
              <a:rPr lang="en-US" dirty="0" err="1"/>
              <a:t>my_tuple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+1 # </a:t>
            </a:r>
            <a:r>
              <a:rPr lang="en-US" dirty="0" err="1" smtClean="0"/>
              <a:t>incrementer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:: </a:t>
            </a:r>
            <a:r>
              <a:rPr lang="en-US" i="1" dirty="0"/>
              <a:t>outputs : Jamil, 25 , False , 5.0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1902941"/>
            <a:ext cx="10866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join two or more tuples you  can use the + operator</a:t>
            </a:r>
          </a:p>
          <a:p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my_tuple</a:t>
            </a:r>
            <a:r>
              <a:rPr lang="en-US" dirty="0"/>
              <a:t> = (“Jamil” , 25 , False , 5.0)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another_tuple</a:t>
            </a:r>
            <a:r>
              <a:rPr lang="en-US" dirty="0" smtClean="0"/>
              <a:t> = (“</a:t>
            </a:r>
            <a:r>
              <a:rPr lang="en-US" dirty="0" err="1" smtClean="0"/>
              <a:t>Zainab</a:t>
            </a:r>
            <a:r>
              <a:rPr lang="en-US" dirty="0" smtClean="0"/>
              <a:t>”, 18 )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chosen_tuple</a:t>
            </a:r>
            <a:r>
              <a:rPr lang="en-US" dirty="0" smtClean="0"/>
              <a:t> = </a:t>
            </a:r>
            <a:r>
              <a:rPr lang="en-US" dirty="0" err="1" smtClean="0"/>
              <a:t>my_tuple</a:t>
            </a:r>
            <a:r>
              <a:rPr lang="en-US" dirty="0" smtClean="0"/>
              <a:t> + </a:t>
            </a:r>
            <a:r>
              <a:rPr lang="en-US" dirty="0" err="1" smtClean="0"/>
              <a:t>another_tuple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print(</a:t>
            </a:r>
            <a:r>
              <a:rPr lang="en-US" dirty="0" err="1" smtClean="0"/>
              <a:t>chosen_tuple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smtClean="0"/>
              <a:t>**Multiplying Tuples </a:t>
            </a:r>
          </a:p>
          <a:p>
            <a:r>
              <a:rPr lang="en-US" dirty="0" smtClean="0"/>
              <a:t>	if you want to multiply the values of a tuple by certain number of times you can use the * operator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  </a:t>
            </a:r>
            <a:r>
              <a:rPr lang="en-US" dirty="0" err="1" smtClean="0"/>
              <a:t>my_tuple</a:t>
            </a:r>
            <a:r>
              <a:rPr lang="en-US" dirty="0" smtClean="0"/>
              <a:t> </a:t>
            </a:r>
            <a:r>
              <a:rPr lang="en-US" dirty="0"/>
              <a:t>= (“</a:t>
            </a:r>
            <a:r>
              <a:rPr lang="en-US" dirty="0" err="1"/>
              <a:t>Zainab</a:t>
            </a:r>
            <a:r>
              <a:rPr lang="en-US" dirty="0"/>
              <a:t>”, 18 </a:t>
            </a:r>
            <a:r>
              <a:rPr lang="en-US" dirty="0" smtClean="0"/>
              <a:t>)</a:t>
            </a:r>
          </a:p>
          <a:p>
            <a:r>
              <a:rPr lang="en-US" dirty="0" err="1"/>
              <a:t>chosen_tuple</a:t>
            </a:r>
            <a:r>
              <a:rPr lang="en-US" dirty="0"/>
              <a:t> = </a:t>
            </a:r>
            <a:r>
              <a:rPr lang="en-US" dirty="0" err="1" smtClean="0"/>
              <a:t>my_tuple</a:t>
            </a:r>
            <a:r>
              <a:rPr lang="en-US" dirty="0" smtClean="0"/>
              <a:t> * 3</a:t>
            </a:r>
          </a:p>
          <a:p>
            <a:r>
              <a:rPr lang="en-US" dirty="0"/>
              <a:t>print(</a:t>
            </a:r>
            <a:r>
              <a:rPr lang="en-US" dirty="0" err="1"/>
              <a:t>chosen_tuple</a:t>
            </a:r>
            <a:r>
              <a:rPr lang="en-US" dirty="0" smtClean="0"/>
              <a:t>) </a:t>
            </a:r>
            <a:r>
              <a:rPr lang="en-US" dirty="0"/>
              <a:t>:: </a:t>
            </a:r>
            <a:r>
              <a:rPr lang="en-US" i="1" dirty="0" smtClean="0"/>
              <a:t>outputs : (</a:t>
            </a:r>
            <a:r>
              <a:rPr lang="en-US" dirty="0"/>
              <a:t>“</a:t>
            </a:r>
            <a:r>
              <a:rPr lang="en-US" dirty="0" err="1"/>
              <a:t>Zainab</a:t>
            </a:r>
            <a:r>
              <a:rPr lang="en-US" dirty="0"/>
              <a:t>”, 18 </a:t>
            </a:r>
            <a:r>
              <a:rPr lang="en-US" dirty="0" smtClean="0"/>
              <a:t>, “</a:t>
            </a:r>
            <a:r>
              <a:rPr lang="en-US" dirty="0" err="1"/>
              <a:t>Zainab</a:t>
            </a:r>
            <a:r>
              <a:rPr lang="en-US" dirty="0"/>
              <a:t>”, </a:t>
            </a:r>
            <a:r>
              <a:rPr lang="en-US" dirty="0" smtClean="0"/>
              <a:t>18 ,  </a:t>
            </a:r>
            <a:r>
              <a:rPr lang="en-US" dirty="0"/>
              <a:t>“</a:t>
            </a:r>
            <a:r>
              <a:rPr lang="en-US" dirty="0" err="1"/>
              <a:t>Zainab</a:t>
            </a:r>
            <a:r>
              <a:rPr lang="en-US" dirty="0"/>
              <a:t>”, 18 )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6672" y="3225114"/>
            <a:ext cx="445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QUESTIONS??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984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91369"/>
          </a:xfrm>
        </p:spPr>
        <p:txBody>
          <a:bodyPr/>
          <a:lstStyle/>
          <a:p>
            <a:r>
              <a:rPr lang="en-US" dirty="0" smtClean="0"/>
              <a:t>Recall 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37" y="1989438"/>
            <a:ext cx="10866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lessons  we discussed : </a:t>
            </a:r>
          </a:p>
          <a:p>
            <a:r>
              <a:rPr lang="en-US" dirty="0" smtClean="0"/>
              <a:t>Inbuilt Data types in python that stores collection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Dictionaries</a:t>
            </a:r>
          </a:p>
          <a:p>
            <a:endParaRPr lang="en-US" dirty="0"/>
          </a:p>
          <a:p>
            <a:r>
              <a:rPr lang="en-US" dirty="0" smtClean="0"/>
              <a:t>Lists:  collection of values that are *Ordered*, *Changeable* , *Allow Duplicates* , *indexed*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list constructor function: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new_list</a:t>
            </a:r>
            <a:r>
              <a:rPr lang="en-US" dirty="0" smtClean="0"/>
              <a:t> = list((“me” , “</a:t>
            </a:r>
            <a:r>
              <a:rPr lang="en-US" dirty="0" err="1" smtClean="0"/>
              <a:t>evans</a:t>
            </a:r>
            <a:r>
              <a:rPr lang="en-US" dirty="0" smtClean="0"/>
              <a:t>” , False))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Accessing list items: referring to index of values in list (** The first item has an index of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Content:</a:t>
            </a:r>
            <a:endParaRPr lang="en-US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2051623"/>
            <a:ext cx="10866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Python Tuples definition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tuple () constructor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Accessing tuple items ( range of indexes)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Updating Tuple items &amp; removing 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Unpacking tuples ( use of Asterisk)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Loop Tuples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Join Tuples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59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Tuples..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37" y="1989438"/>
            <a:ext cx="10866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Tuples are used to store multiple items in a single variable</a:t>
            </a:r>
          </a:p>
          <a:p>
            <a:endParaRPr lang="en-US" dirty="0"/>
          </a:p>
          <a:p>
            <a:r>
              <a:rPr lang="en-US" dirty="0" smtClean="0"/>
              <a:t>A tuple is a collection which is </a:t>
            </a:r>
            <a:r>
              <a:rPr lang="en-US" b="1" dirty="0" smtClean="0"/>
              <a:t>ORDERED </a:t>
            </a:r>
            <a:r>
              <a:rPr lang="en-US" dirty="0" smtClean="0"/>
              <a:t>and </a:t>
            </a:r>
            <a:r>
              <a:rPr lang="en-US" b="1" dirty="0" smtClean="0"/>
              <a:t>UNCHANGEABLE </a:t>
            </a:r>
            <a:r>
              <a:rPr lang="en-US" dirty="0" smtClean="0"/>
              <a:t>and allow duplicates.</a:t>
            </a:r>
          </a:p>
          <a:p>
            <a:r>
              <a:rPr lang="en-US" dirty="0" smtClean="0"/>
              <a:t>Tuples are written with round brackets ‘( )’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my_tuple</a:t>
            </a:r>
            <a:r>
              <a:rPr lang="en-US" dirty="0" smtClean="0"/>
              <a:t> = (“Me” , 25 , False , 2.78)  </a:t>
            </a:r>
          </a:p>
          <a:p>
            <a:endParaRPr lang="en-US" dirty="0"/>
          </a:p>
          <a:p>
            <a:r>
              <a:rPr lang="en-US" u="sng" dirty="0" smtClean="0"/>
              <a:t>Tuple length</a:t>
            </a:r>
            <a:endParaRPr lang="en-US" dirty="0" smtClean="0"/>
          </a:p>
          <a:p>
            <a:r>
              <a:rPr lang="en-US" dirty="0" smtClean="0"/>
              <a:t>Determining the length of a tuple the .</a:t>
            </a:r>
            <a:r>
              <a:rPr lang="en-US" dirty="0" err="1" smtClean="0"/>
              <a:t>len</a:t>
            </a:r>
            <a:r>
              <a:rPr lang="en-US" dirty="0" smtClean="0"/>
              <a:t>() is used.  #</a:t>
            </a:r>
            <a:r>
              <a:rPr lang="en-US" dirty="0" err="1" smtClean="0"/>
              <a:t>i.e</a:t>
            </a:r>
            <a:r>
              <a:rPr lang="en-US" dirty="0" smtClean="0"/>
              <a:t>  print(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my_tuple</a:t>
            </a:r>
            <a:r>
              <a:rPr lang="en-US" dirty="0" smtClean="0"/>
              <a:t>)) :: outputs: 4</a:t>
            </a:r>
          </a:p>
          <a:p>
            <a:endParaRPr lang="en-US" dirty="0"/>
          </a:p>
          <a:p>
            <a:r>
              <a:rPr lang="en-US" u="sng" dirty="0" smtClean="0"/>
              <a:t>Tuple with one item </a:t>
            </a:r>
          </a:p>
          <a:p>
            <a:r>
              <a:rPr lang="en-US" dirty="0" smtClean="0"/>
              <a:t>To create a tuple with only one item , you add a comma after the item #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single_tuple</a:t>
            </a:r>
            <a:r>
              <a:rPr lang="en-US" dirty="0" smtClean="0"/>
              <a:t> = (“Jamil”,)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tuple </a:t>
            </a:r>
            <a:r>
              <a:rPr lang="en-US" dirty="0" smtClean="0"/>
              <a:t>( ) constructor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7470" y="2051223"/>
            <a:ext cx="10866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Tuples can be created with round brackets ‘( )’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my_tuple</a:t>
            </a:r>
            <a:r>
              <a:rPr lang="en-US" dirty="0" smtClean="0"/>
              <a:t> = (“Me” , 25 , False , 2.78)  </a:t>
            </a:r>
          </a:p>
          <a:p>
            <a:endParaRPr lang="en-US" dirty="0" smtClean="0"/>
          </a:p>
          <a:p>
            <a:r>
              <a:rPr lang="en-US" dirty="0" smtClean="0"/>
              <a:t>It is also possible to use the tuple() constructor to make a tuple </a:t>
            </a:r>
          </a:p>
          <a:p>
            <a:endParaRPr lang="en-US" dirty="0"/>
          </a:p>
          <a:p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new_tuple</a:t>
            </a:r>
            <a:r>
              <a:rPr lang="en-US" dirty="0" smtClean="0"/>
              <a:t> = tuple((“Me”, “</a:t>
            </a:r>
            <a:r>
              <a:rPr lang="en-US" dirty="0" err="1" smtClean="0"/>
              <a:t>Jamilah</a:t>
            </a:r>
            <a:r>
              <a:rPr lang="en-US" dirty="0" smtClean="0"/>
              <a:t>” , False , 5.0, “Kano”))</a:t>
            </a:r>
          </a:p>
          <a:p>
            <a:endParaRPr lang="en-US" dirty="0"/>
          </a:p>
          <a:p>
            <a:r>
              <a:rPr lang="en-US" u="sng" dirty="0" smtClean="0"/>
              <a:t>The type() </a:t>
            </a:r>
          </a:p>
          <a:p>
            <a:endParaRPr lang="en-US" dirty="0" smtClean="0"/>
          </a:p>
          <a:p>
            <a:r>
              <a:rPr lang="en-US" dirty="0" smtClean="0"/>
              <a:t>When a tuple is tested with the type() function it returns </a:t>
            </a:r>
            <a:r>
              <a:rPr lang="en-US" b="1" i="1" dirty="0" smtClean="0"/>
              <a:t>&lt;class= “tuple”&gt;</a:t>
            </a:r>
          </a:p>
          <a:p>
            <a:endParaRPr lang="en-US" b="1" i="1" dirty="0"/>
          </a:p>
          <a:p>
            <a:r>
              <a:rPr lang="en-US" i="1" dirty="0" err="1" smtClean="0"/>
              <a:t>i.e</a:t>
            </a:r>
            <a:r>
              <a:rPr lang="en-US" i="1" dirty="0" smtClean="0"/>
              <a:t> print(type(</a:t>
            </a:r>
            <a:r>
              <a:rPr lang="en-US" i="1" dirty="0" err="1" smtClean="0"/>
              <a:t>new_tuple</a:t>
            </a:r>
            <a:r>
              <a:rPr lang="en-US" i="1" dirty="0" smtClean="0"/>
              <a:t>)) :: outputs: </a:t>
            </a:r>
            <a:r>
              <a:rPr lang="en-US" i="1" dirty="0"/>
              <a:t>&lt;class= “tuple”&gt;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32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tuple items </a:t>
            </a:r>
            <a:r>
              <a:rPr lang="en-US" dirty="0" smtClean="0"/>
              <a:t> ( </a:t>
            </a:r>
            <a:r>
              <a:rPr lang="en-US" dirty="0"/>
              <a:t>range of indexes)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894" y="1915298"/>
            <a:ext cx="108664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Tuple items can be accessed by referring to their index number in a square bracket </a:t>
            </a:r>
          </a:p>
          <a:p>
            <a:r>
              <a:rPr lang="en-US" dirty="0" smtClean="0"/>
              <a:t>i.e</a:t>
            </a:r>
            <a:r>
              <a:rPr lang="en-US" i="1" dirty="0" smtClean="0"/>
              <a:t>. </a:t>
            </a:r>
            <a:r>
              <a:rPr lang="en-US" i="1" dirty="0" err="1"/>
              <a:t>new_tuple</a:t>
            </a:r>
            <a:r>
              <a:rPr lang="en-US" i="1" dirty="0"/>
              <a:t> = </a:t>
            </a:r>
            <a:r>
              <a:rPr lang="en-US" i="1" dirty="0" smtClean="0"/>
              <a:t>(“</a:t>
            </a:r>
            <a:r>
              <a:rPr lang="en-US" i="1" dirty="0"/>
              <a:t>Me”, “</a:t>
            </a:r>
            <a:r>
              <a:rPr lang="en-US" i="1" dirty="0" err="1"/>
              <a:t>Jamilah</a:t>
            </a:r>
            <a:r>
              <a:rPr lang="en-US" i="1" dirty="0"/>
              <a:t>” , False , 5.0, “Kano</a:t>
            </a:r>
            <a:r>
              <a:rPr lang="en-US" i="1" dirty="0" smtClean="0"/>
              <a:t>”)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print(</a:t>
            </a:r>
            <a:r>
              <a:rPr lang="en-US" i="1" dirty="0" err="1" smtClean="0"/>
              <a:t>new_tuple</a:t>
            </a:r>
            <a:r>
              <a:rPr lang="en-US" i="1" dirty="0" smtClean="0"/>
              <a:t>[1]) :: outputs : ‘</a:t>
            </a:r>
            <a:r>
              <a:rPr lang="en-US" i="1" dirty="0" err="1" smtClean="0"/>
              <a:t>Jamilah</a:t>
            </a:r>
            <a:r>
              <a:rPr lang="en-US" i="1" dirty="0" smtClean="0"/>
              <a:t>’</a:t>
            </a:r>
          </a:p>
          <a:p>
            <a:endParaRPr lang="en-US" i="1" dirty="0"/>
          </a:p>
          <a:p>
            <a:r>
              <a:rPr lang="en-US" dirty="0" smtClean="0"/>
              <a:t>Just as lists also , tuples have the same negative indexing behavior(Starts from the last)</a:t>
            </a:r>
          </a:p>
          <a:p>
            <a:endParaRPr lang="en-US" dirty="0"/>
          </a:p>
          <a:p>
            <a:r>
              <a:rPr lang="en-US" dirty="0" smtClean="0"/>
              <a:t>**Range of indexes </a:t>
            </a:r>
          </a:p>
          <a:p>
            <a:r>
              <a:rPr lang="en-US" dirty="0" smtClean="0"/>
              <a:t>You can also specify the range of indexes by specifying where to start and end </a:t>
            </a:r>
          </a:p>
          <a:p>
            <a:r>
              <a:rPr lang="en-US" dirty="0"/>
              <a:t>i.e</a:t>
            </a:r>
            <a:r>
              <a:rPr lang="en-US" i="1" dirty="0"/>
              <a:t>. </a:t>
            </a:r>
            <a:r>
              <a:rPr lang="en-US" i="1" dirty="0" err="1"/>
              <a:t>new_tuple</a:t>
            </a:r>
            <a:r>
              <a:rPr lang="en-US" i="1" dirty="0"/>
              <a:t> = </a:t>
            </a:r>
            <a:r>
              <a:rPr lang="en-US" i="1" dirty="0" smtClean="0"/>
              <a:t>(“</a:t>
            </a:r>
            <a:r>
              <a:rPr lang="en-US" i="1" dirty="0"/>
              <a:t>Me”, “</a:t>
            </a:r>
            <a:r>
              <a:rPr lang="en-US" i="1" dirty="0" err="1"/>
              <a:t>Jamilah</a:t>
            </a:r>
            <a:r>
              <a:rPr lang="en-US" i="1" dirty="0"/>
              <a:t>” , False , 5.0, “Kano</a:t>
            </a:r>
            <a:r>
              <a:rPr lang="en-US" i="1" dirty="0" smtClean="0"/>
              <a:t>”)</a:t>
            </a:r>
            <a:endParaRPr lang="en-US" i="1" dirty="0"/>
          </a:p>
          <a:p>
            <a:r>
              <a:rPr lang="en-US" i="1" dirty="0"/>
              <a:t>    </a:t>
            </a:r>
            <a:r>
              <a:rPr lang="en-US" i="1" dirty="0" smtClean="0"/>
              <a:t>print(</a:t>
            </a:r>
            <a:r>
              <a:rPr lang="en-US" i="1" dirty="0" err="1" smtClean="0"/>
              <a:t>new_tuple</a:t>
            </a:r>
            <a:r>
              <a:rPr lang="en-US" i="1" dirty="0" smtClean="0"/>
              <a:t>[1 : 3]) </a:t>
            </a:r>
            <a:r>
              <a:rPr lang="en-US" i="1" dirty="0"/>
              <a:t>:: outputs : ‘</a:t>
            </a:r>
            <a:r>
              <a:rPr lang="en-US" i="1" dirty="0" err="1"/>
              <a:t>Jamilah</a:t>
            </a:r>
            <a:r>
              <a:rPr lang="en-US" i="1" dirty="0" smtClean="0"/>
              <a:t>’ , False </a:t>
            </a:r>
          </a:p>
          <a:p>
            <a:endParaRPr lang="en-US" i="1" dirty="0"/>
          </a:p>
          <a:p>
            <a:r>
              <a:rPr lang="en-US" i="1" dirty="0" smtClean="0"/>
              <a:t>** Checking if an item exist </a:t>
            </a:r>
          </a:p>
          <a:p>
            <a:r>
              <a:rPr lang="en-US" i="1" dirty="0"/>
              <a:t>	T</a:t>
            </a:r>
            <a:r>
              <a:rPr lang="en-US" i="1" dirty="0" smtClean="0"/>
              <a:t>o determine if a specified item is present in a tuple , use the “in” keyword</a:t>
            </a:r>
          </a:p>
          <a:p>
            <a:r>
              <a:rPr lang="en-US" i="1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i="1" dirty="0" err="1" smtClean="0"/>
              <a:t>new_tuple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smtClean="0"/>
              <a:t>(“</a:t>
            </a:r>
            <a:r>
              <a:rPr lang="en-US" i="1" dirty="0"/>
              <a:t>Me”, “</a:t>
            </a:r>
            <a:r>
              <a:rPr lang="en-US" i="1" dirty="0" err="1"/>
              <a:t>Jamilah</a:t>
            </a:r>
            <a:r>
              <a:rPr lang="en-US" i="1" dirty="0"/>
              <a:t>” , False , 5.0, “Kano</a:t>
            </a:r>
            <a:r>
              <a:rPr lang="en-US" i="1" dirty="0" smtClean="0"/>
              <a:t>”)</a:t>
            </a:r>
          </a:p>
          <a:p>
            <a:r>
              <a:rPr lang="en-US" i="1" dirty="0" smtClean="0"/>
              <a:t>	If  “Kano”  in </a:t>
            </a:r>
            <a:r>
              <a:rPr lang="en-US" i="1" dirty="0" err="1" smtClean="0"/>
              <a:t>new_tuple</a:t>
            </a:r>
            <a:r>
              <a:rPr lang="en-US" i="1" dirty="0" smtClean="0"/>
              <a:t>: 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n-US" i="1" dirty="0" smtClean="0"/>
              <a:t>	 </a:t>
            </a:r>
            <a:r>
              <a:rPr lang="en-US" i="1" dirty="0"/>
              <a:t>print</a:t>
            </a:r>
            <a:r>
              <a:rPr lang="en-US" i="1" dirty="0" smtClean="0"/>
              <a:t>(“Yes , Kano is n this tuple”)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Tuple items &amp; removing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894" y="1902941"/>
            <a:ext cx="10866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tuples are UNCHANGEABLE or IMMUTABLE once created , but </a:t>
            </a:r>
            <a:r>
              <a:rPr lang="en-US" dirty="0" err="1" smtClean="0"/>
              <a:t>theres</a:t>
            </a:r>
            <a:r>
              <a:rPr lang="en-US" dirty="0" smtClean="0"/>
              <a:t> a workaround to being able to change a value in a tuple </a:t>
            </a:r>
          </a:p>
          <a:p>
            <a:endParaRPr lang="en-US" dirty="0"/>
          </a:p>
          <a:p>
            <a:r>
              <a:rPr lang="en-US" i="1" u="sng" dirty="0" smtClean="0"/>
              <a:t>Steps in change an item in a tuple</a:t>
            </a:r>
            <a:r>
              <a:rPr lang="en-US" u="sng" dirty="0" smtClean="0"/>
              <a:t> </a:t>
            </a:r>
          </a:p>
          <a:p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Tuple to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or change the item in mind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back to tuple 😎😎</a:t>
            </a:r>
          </a:p>
          <a:p>
            <a:r>
              <a:rPr lang="en-US" dirty="0"/>
              <a:t>	</a:t>
            </a:r>
            <a:r>
              <a:rPr lang="en-US" i="1" dirty="0" err="1" smtClean="0"/>
              <a:t>i.e</a:t>
            </a:r>
            <a:r>
              <a:rPr lang="en-US" i="1" dirty="0" smtClean="0"/>
              <a:t> </a:t>
            </a:r>
            <a:r>
              <a:rPr lang="en-US" dirty="0" err="1"/>
              <a:t>my_tuple</a:t>
            </a:r>
            <a:r>
              <a:rPr lang="en-US" dirty="0"/>
              <a:t> = (“Me” , 25 , False , 2.78</a:t>
            </a:r>
            <a:r>
              <a:rPr lang="en-US" dirty="0" smtClean="0"/>
              <a:t>)</a:t>
            </a:r>
          </a:p>
          <a:p>
            <a:r>
              <a:rPr lang="en-US" dirty="0"/>
              <a:t>	 </a:t>
            </a:r>
            <a:r>
              <a:rPr lang="en-US" dirty="0" smtClean="0"/>
              <a:t>   converted = list(</a:t>
            </a:r>
            <a:r>
              <a:rPr lang="en-US" dirty="0" err="1" smtClean="0"/>
              <a:t>my_tuple</a:t>
            </a:r>
            <a:r>
              <a:rPr lang="en-US" dirty="0" smtClean="0"/>
              <a:t>)</a:t>
            </a:r>
          </a:p>
          <a:p>
            <a:r>
              <a:rPr lang="en-US" dirty="0"/>
              <a:t>	 </a:t>
            </a:r>
            <a:r>
              <a:rPr lang="en-US" dirty="0" smtClean="0"/>
              <a:t>   converted[2] = True  # false can be change to true since it’s a list now </a:t>
            </a:r>
          </a:p>
          <a:p>
            <a:r>
              <a:rPr lang="en-US" dirty="0" smtClean="0"/>
              <a:t>	    </a:t>
            </a:r>
            <a:r>
              <a:rPr lang="en-US" dirty="0" err="1" smtClean="0"/>
              <a:t>my_tuple</a:t>
            </a:r>
            <a:r>
              <a:rPr lang="en-US" dirty="0" smtClean="0"/>
              <a:t> = tuple(converted) # converting back to a tuple</a:t>
            </a:r>
          </a:p>
          <a:p>
            <a:r>
              <a:rPr lang="en-US" dirty="0"/>
              <a:t>	</a:t>
            </a:r>
            <a:r>
              <a:rPr lang="en-US" dirty="0" smtClean="0"/>
              <a:t>   print(</a:t>
            </a:r>
            <a:r>
              <a:rPr lang="en-US" dirty="0" err="1" smtClean="0"/>
              <a:t>my_tuple</a:t>
            </a:r>
            <a:r>
              <a:rPr lang="en-US" dirty="0" smtClean="0"/>
              <a:t>) :: outputs : “Me</a:t>
            </a:r>
            <a:r>
              <a:rPr lang="en-US" dirty="0"/>
              <a:t>” , </a:t>
            </a:r>
            <a:r>
              <a:rPr lang="en-US" dirty="0" smtClean="0"/>
              <a:t>25 </a:t>
            </a:r>
            <a:r>
              <a:rPr lang="en-US" dirty="0"/>
              <a:t>, </a:t>
            </a:r>
            <a:r>
              <a:rPr lang="en-US" dirty="0" smtClean="0"/>
              <a:t>True </a:t>
            </a:r>
            <a:r>
              <a:rPr lang="en-US" dirty="0"/>
              <a:t>, </a:t>
            </a:r>
            <a:r>
              <a:rPr lang="en-US" dirty="0" smtClean="0"/>
              <a:t>2.78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Tuple items &amp; </a:t>
            </a:r>
            <a:r>
              <a:rPr lang="en-US" dirty="0" smtClean="0"/>
              <a:t>removing </a:t>
            </a:r>
            <a:r>
              <a:rPr lang="en-US" cap="none" dirty="0" smtClean="0"/>
              <a:t>cont’d ..</a:t>
            </a:r>
            <a:endParaRPr lang="en-US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1902941"/>
            <a:ext cx="108664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or deleting a tuple</a:t>
            </a:r>
          </a:p>
          <a:p>
            <a:endParaRPr lang="en-US" dirty="0"/>
          </a:p>
          <a:p>
            <a:r>
              <a:rPr lang="en-US" i="1" u="sng" dirty="0" smtClean="0"/>
              <a:t>Steps in removing an item in a tuple</a:t>
            </a:r>
            <a:r>
              <a:rPr lang="en-US" u="sng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Tuple to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the item in mind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back to tuple 😎😎</a:t>
            </a:r>
          </a:p>
          <a:p>
            <a:r>
              <a:rPr lang="en-US" dirty="0"/>
              <a:t>	</a:t>
            </a:r>
            <a:r>
              <a:rPr lang="en-US" i="1" dirty="0" err="1" smtClean="0"/>
              <a:t>i.e</a:t>
            </a:r>
            <a:r>
              <a:rPr lang="en-US" i="1" dirty="0" smtClean="0"/>
              <a:t> </a:t>
            </a:r>
            <a:r>
              <a:rPr lang="en-US" dirty="0" err="1"/>
              <a:t>my_tuple</a:t>
            </a:r>
            <a:r>
              <a:rPr lang="en-US" dirty="0"/>
              <a:t> = (“Me” , 25 , False , 2.78</a:t>
            </a:r>
            <a:r>
              <a:rPr lang="en-US" dirty="0" smtClean="0"/>
              <a:t>)</a:t>
            </a:r>
          </a:p>
          <a:p>
            <a:r>
              <a:rPr lang="en-US" dirty="0"/>
              <a:t>	 </a:t>
            </a:r>
            <a:r>
              <a:rPr lang="en-US" dirty="0" smtClean="0"/>
              <a:t>   converted = list(</a:t>
            </a:r>
            <a:r>
              <a:rPr lang="en-US" dirty="0" err="1" smtClean="0"/>
              <a:t>my_tuple</a:t>
            </a:r>
            <a:r>
              <a:rPr lang="en-US" dirty="0" smtClean="0"/>
              <a:t>)</a:t>
            </a:r>
          </a:p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err="1" smtClean="0"/>
              <a:t>converted.remove</a:t>
            </a:r>
            <a:r>
              <a:rPr lang="en-US" dirty="0" smtClean="0"/>
              <a:t>(“Me”) = True  # removes the </a:t>
            </a:r>
            <a:r>
              <a:rPr lang="en-US" dirty="0" err="1" smtClean="0"/>
              <a:t>str</a:t>
            </a:r>
            <a:r>
              <a:rPr lang="en-US" dirty="0" smtClean="0"/>
              <a:t> “Me”</a:t>
            </a:r>
          </a:p>
          <a:p>
            <a:r>
              <a:rPr lang="en-US" dirty="0" smtClean="0"/>
              <a:t>	    </a:t>
            </a:r>
            <a:r>
              <a:rPr lang="en-US" dirty="0" err="1" smtClean="0"/>
              <a:t>my_tuple</a:t>
            </a:r>
            <a:r>
              <a:rPr lang="en-US" dirty="0" smtClean="0"/>
              <a:t> = tuple(converted) # converting back to a tuple</a:t>
            </a:r>
          </a:p>
          <a:p>
            <a:r>
              <a:rPr lang="en-US" dirty="0"/>
              <a:t>	</a:t>
            </a:r>
            <a:r>
              <a:rPr lang="en-US" dirty="0" smtClean="0"/>
              <a:t>   print(</a:t>
            </a:r>
            <a:r>
              <a:rPr lang="en-US" dirty="0" err="1" smtClean="0"/>
              <a:t>my_tuple</a:t>
            </a:r>
            <a:r>
              <a:rPr lang="en-US" dirty="0" smtClean="0"/>
              <a:t>) :: outputs :  25 </a:t>
            </a:r>
            <a:r>
              <a:rPr lang="en-US" dirty="0"/>
              <a:t>, </a:t>
            </a:r>
            <a:r>
              <a:rPr lang="en-US" dirty="0" smtClean="0"/>
              <a:t>True </a:t>
            </a:r>
            <a:r>
              <a:rPr lang="en-US" dirty="0"/>
              <a:t>, </a:t>
            </a:r>
            <a:r>
              <a:rPr lang="en-US" dirty="0" smtClean="0"/>
              <a:t>2.78</a:t>
            </a:r>
          </a:p>
          <a:p>
            <a:endParaRPr lang="en-US" dirty="0"/>
          </a:p>
          <a:p>
            <a:r>
              <a:rPr lang="en-US" dirty="0" smtClean="0"/>
              <a:t>**</a:t>
            </a:r>
            <a:r>
              <a:rPr lang="en-US" b="1" dirty="0" smtClean="0"/>
              <a:t>Or </a:t>
            </a:r>
            <a:r>
              <a:rPr lang="en-US" dirty="0" smtClean="0"/>
              <a:t>, you can use the del keyword , but this deletes the whole tuple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i.e</a:t>
            </a:r>
            <a:r>
              <a:rPr lang="en-US" dirty="0" smtClean="0"/>
              <a:t>  </a:t>
            </a:r>
            <a:r>
              <a:rPr lang="en-US" dirty="0" err="1"/>
              <a:t>my_tuple</a:t>
            </a:r>
            <a:r>
              <a:rPr lang="en-US" dirty="0"/>
              <a:t> = (“Me” , 25 , False , 2.78)</a:t>
            </a:r>
          </a:p>
          <a:p>
            <a:r>
              <a:rPr lang="en-US" dirty="0" smtClean="0"/>
              <a:t>	del </a:t>
            </a:r>
            <a:r>
              <a:rPr lang="en-US" dirty="0" err="1" smtClean="0"/>
              <a:t>my_tuple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print (</a:t>
            </a:r>
            <a:r>
              <a:rPr lang="en-US" dirty="0" err="1" smtClean="0"/>
              <a:t>my_tuple</a:t>
            </a:r>
            <a:r>
              <a:rPr lang="en-US" dirty="0" smtClean="0"/>
              <a:t>) :: outputs : error , cos “</a:t>
            </a:r>
            <a:r>
              <a:rPr lang="en-US" dirty="0" err="1" smtClean="0"/>
              <a:t>my_tuple</a:t>
            </a:r>
            <a:r>
              <a:rPr lang="en-US" dirty="0" smtClean="0"/>
              <a:t>” doesn’t exist again!!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tuples ( use of Asterisk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1865871"/>
            <a:ext cx="108664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python , we are allowed to extract the values of a tuple back to individual variables,  this is </a:t>
            </a:r>
            <a:r>
              <a:rPr lang="en-US" dirty="0" err="1" smtClean="0"/>
              <a:t>refferred</a:t>
            </a:r>
            <a:r>
              <a:rPr lang="en-US" dirty="0" smtClean="0"/>
              <a:t> to as </a:t>
            </a:r>
            <a:r>
              <a:rPr lang="en-US" b="1" dirty="0" smtClean="0"/>
              <a:t>UNPACKING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/>
              <a:t>my_tuple</a:t>
            </a:r>
            <a:r>
              <a:rPr lang="en-US" dirty="0"/>
              <a:t> = </a:t>
            </a:r>
            <a:r>
              <a:rPr lang="en-US" dirty="0" smtClean="0"/>
              <a:t>(“Jamil” </a:t>
            </a:r>
            <a:r>
              <a:rPr lang="en-US" dirty="0"/>
              <a:t>, 25 , False , </a:t>
            </a:r>
            <a:r>
              <a:rPr lang="en-US" dirty="0" smtClean="0"/>
              <a:t>5.0)</a:t>
            </a:r>
            <a:endParaRPr lang="en-US" dirty="0"/>
          </a:p>
          <a:p>
            <a:r>
              <a:rPr lang="en-US" dirty="0" smtClean="0"/>
              <a:t>  (name , age , </a:t>
            </a:r>
            <a:r>
              <a:rPr lang="en-US" dirty="0" err="1" smtClean="0"/>
              <a:t>isMarried</a:t>
            </a:r>
            <a:r>
              <a:rPr lang="en-US" dirty="0" smtClean="0"/>
              <a:t> , GPA ) = </a:t>
            </a:r>
            <a:r>
              <a:rPr lang="en-US" dirty="0" err="1" smtClean="0"/>
              <a:t>my_tuple</a:t>
            </a:r>
            <a:r>
              <a:rPr lang="en-US" dirty="0" smtClean="0"/>
              <a:t>    # note : the number of defined variables must be the same with the 					</a:t>
            </a:r>
            <a:r>
              <a:rPr lang="en-US" dirty="0" smtClean="0"/>
              <a:t>  n </a:t>
            </a:r>
            <a:r>
              <a:rPr lang="en-US" dirty="0" smtClean="0"/>
              <a:t>						  amount of values in the tuple </a:t>
            </a:r>
          </a:p>
          <a:p>
            <a:r>
              <a:rPr lang="en-US" dirty="0"/>
              <a:t> </a:t>
            </a:r>
            <a:r>
              <a:rPr lang="en-US" dirty="0" smtClean="0"/>
              <a:t>  print(name) :: </a:t>
            </a:r>
            <a:r>
              <a:rPr lang="en-US" i="1" dirty="0" smtClean="0"/>
              <a:t>outputs : “Jamil”</a:t>
            </a:r>
            <a:endParaRPr lang="en-US" dirty="0" smtClean="0"/>
          </a:p>
          <a:p>
            <a:r>
              <a:rPr lang="en-US" dirty="0" smtClean="0"/>
              <a:t>   print(age)</a:t>
            </a:r>
            <a:r>
              <a:rPr lang="en-US" dirty="0"/>
              <a:t> :: </a:t>
            </a:r>
            <a:r>
              <a:rPr lang="en-US" i="1" dirty="0"/>
              <a:t>outputs : </a:t>
            </a:r>
            <a:r>
              <a:rPr lang="en-US" i="1" dirty="0" smtClean="0"/>
              <a:t>25</a:t>
            </a:r>
            <a:endParaRPr lang="en-US" dirty="0" smtClean="0"/>
          </a:p>
          <a:p>
            <a:r>
              <a:rPr lang="en-US" dirty="0" smtClean="0"/>
              <a:t>   print(</a:t>
            </a:r>
            <a:r>
              <a:rPr lang="en-US" dirty="0" err="1" smtClean="0"/>
              <a:t>isMarried</a:t>
            </a:r>
            <a:r>
              <a:rPr lang="en-US" dirty="0" smtClean="0"/>
              <a:t>)</a:t>
            </a:r>
            <a:r>
              <a:rPr lang="en-US" dirty="0"/>
              <a:t> :: </a:t>
            </a:r>
            <a:r>
              <a:rPr lang="en-US" i="1" dirty="0"/>
              <a:t>outputs : 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dirty="0" smtClean="0"/>
              <a:t>   print(GPA)</a:t>
            </a:r>
            <a:r>
              <a:rPr lang="en-US" dirty="0"/>
              <a:t> </a:t>
            </a:r>
            <a:r>
              <a:rPr lang="en-US" dirty="0" smtClean="0"/>
              <a:t>::</a:t>
            </a:r>
            <a:r>
              <a:rPr lang="en-US" i="1" dirty="0" smtClean="0"/>
              <a:t>outputs </a:t>
            </a:r>
            <a:r>
              <a:rPr lang="en-US" i="1" dirty="0"/>
              <a:t>:  </a:t>
            </a:r>
            <a:r>
              <a:rPr lang="en-US" i="1" dirty="0" smtClean="0"/>
              <a:t>5.0</a:t>
            </a:r>
          </a:p>
          <a:p>
            <a:endParaRPr lang="en-US" i="1" dirty="0" smtClean="0"/>
          </a:p>
          <a:p>
            <a:r>
              <a:rPr lang="en-US" i="1" u="sng" dirty="0" smtClean="0"/>
              <a:t>Use of asterisk ( * ).</a:t>
            </a:r>
          </a:p>
          <a:p>
            <a:r>
              <a:rPr lang="en-US" i="1" dirty="0"/>
              <a:t> </a:t>
            </a:r>
            <a:r>
              <a:rPr lang="en-US" dirty="0" smtClean="0"/>
              <a:t>If the number of variables is less than the number of values , you can add an * to a variable name to assign all unassigned variables to it.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my_tuple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(“</a:t>
            </a:r>
            <a:r>
              <a:rPr lang="en-US" dirty="0" err="1" smtClean="0"/>
              <a:t>Shuaib</a:t>
            </a:r>
            <a:r>
              <a:rPr lang="en-US" dirty="0" smtClean="0"/>
              <a:t>” </a:t>
            </a:r>
            <a:r>
              <a:rPr lang="en-US" dirty="0"/>
              <a:t>, 25 , </a:t>
            </a:r>
            <a:r>
              <a:rPr lang="en-US" dirty="0" smtClean="0"/>
              <a:t>“</a:t>
            </a:r>
            <a:r>
              <a:rPr lang="en-US" dirty="0" err="1" smtClean="0"/>
              <a:t>Fatema</a:t>
            </a:r>
            <a:r>
              <a:rPr lang="en-US" dirty="0" smtClean="0"/>
              <a:t>” </a:t>
            </a:r>
            <a:r>
              <a:rPr lang="en-US" dirty="0"/>
              <a:t>, </a:t>
            </a:r>
            <a:r>
              <a:rPr lang="en-US" dirty="0" smtClean="0"/>
              <a:t>“Zahra” , “Amina”)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(name , age , </a:t>
            </a:r>
            <a:r>
              <a:rPr lang="en-US" dirty="0" smtClean="0"/>
              <a:t>*wives ) </a:t>
            </a:r>
            <a:r>
              <a:rPr lang="en-US" dirty="0"/>
              <a:t>= </a:t>
            </a:r>
            <a:r>
              <a:rPr lang="en-US" dirty="0" err="1"/>
              <a:t>my_tuple</a:t>
            </a:r>
            <a:endParaRPr lang="en-US" dirty="0"/>
          </a:p>
          <a:p>
            <a:r>
              <a:rPr lang="en-US" dirty="0"/>
              <a:t>print(name) :: </a:t>
            </a:r>
            <a:r>
              <a:rPr lang="en-US" i="1" dirty="0"/>
              <a:t>outputs : </a:t>
            </a:r>
            <a:r>
              <a:rPr lang="en-US" i="1" dirty="0" smtClean="0"/>
              <a:t>“</a:t>
            </a:r>
            <a:r>
              <a:rPr lang="en-US" i="1" dirty="0" err="1" smtClean="0"/>
              <a:t>Shuaib</a:t>
            </a:r>
            <a:r>
              <a:rPr lang="en-US" i="1" dirty="0" smtClean="0"/>
              <a:t>” , </a:t>
            </a:r>
            <a:r>
              <a:rPr lang="en-US" dirty="0" smtClean="0"/>
              <a:t>print(age) </a:t>
            </a:r>
            <a:r>
              <a:rPr lang="en-US" dirty="0"/>
              <a:t>:: </a:t>
            </a:r>
            <a:r>
              <a:rPr lang="en-US" i="1" dirty="0"/>
              <a:t>outputs : </a:t>
            </a:r>
            <a:r>
              <a:rPr lang="en-US" i="1" dirty="0" smtClean="0"/>
              <a:t>25 </a:t>
            </a:r>
            <a:r>
              <a:rPr lang="en-US" dirty="0" smtClean="0"/>
              <a:t> , print(wives) </a:t>
            </a:r>
            <a:r>
              <a:rPr lang="en-US" dirty="0"/>
              <a:t>:: </a:t>
            </a:r>
            <a:r>
              <a:rPr lang="en-US" i="1" dirty="0"/>
              <a:t>outputs : ['</a:t>
            </a:r>
            <a:r>
              <a:rPr lang="en-US" i="1" dirty="0" err="1"/>
              <a:t>Fatema</a:t>
            </a:r>
            <a:r>
              <a:rPr lang="en-US" i="1" dirty="0"/>
              <a:t>', 'Zahra', 'Amina']</a:t>
            </a:r>
            <a:endParaRPr lang="en-US" dirty="0"/>
          </a:p>
          <a:p>
            <a:endParaRPr lang="en-US" dirty="0"/>
          </a:p>
          <a:p>
            <a:endParaRPr lang="en-US" i="1" u="sng" dirty="0"/>
          </a:p>
          <a:p>
            <a:r>
              <a:rPr lang="en-US" i="1" u="sng" dirty="0" smtClean="0"/>
              <a:t> </a:t>
            </a:r>
            <a:endParaRPr lang="en-US" i="1" dirty="0" smtClean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350</TotalTime>
  <Words>678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Wingdings</vt:lpstr>
      <vt:lpstr>Wingdings 2</vt:lpstr>
      <vt:lpstr>Dividend</vt:lpstr>
      <vt:lpstr>Lecture 06 : python DATA TYPES (TUPLES)</vt:lpstr>
      <vt:lpstr>Recall …</vt:lpstr>
      <vt:lpstr>Content:</vt:lpstr>
      <vt:lpstr>Python Tuples..</vt:lpstr>
      <vt:lpstr>The tuple ( ) constructor</vt:lpstr>
      <vt:lpstr>Accessing tuple items  ( range of indexes)</vt:lpstr>
      <vt:lpstr>Updating Tuple items &amp; removing</vt:lpstr>
      <vt:lpstr>Updating Tuple items &amp; removing cont’d ..</vt:lpstr>
      <vt:lpstr>Unpacking tuples ( use of Asterisk)</vt:lpstr>
      <vt:lpstr>Loop Tuples</vt:lpstr>
      <vt:lpstr>Join Tuples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: python data types &amp; variables</dc:title>
  <dc:creator>Bn Usmann</dc:creator>
  <cp:lastModifiedBy>Bn Usmann</cp:lastModifiedBy>
  <cp:revision>27</cp:revision>
  <dcterms:created xsi:type="dcterms:W3CDTF">2024-11-17T14:04:23Z</dcterms:created>
  <dcterms:modified xsi:type="dcterms:W3CDTF">2024-12-08T10:10:10Z</dcterms:modified>
</cp:coreProperties>
</file>