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553" y="699156"/>
            <a:ext cx="10993549" cy="758942"/>
          </a:xfrm>
        </p:spPr>
        <p:txBody>
          <a:bodyPr/>
          <a:lstStyle/>
          <a:p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Lecture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08 </a:t>
            </a:r>
            <a:r>
              <a:rPr lang="en-US" dirty="0" smtClean="0"/>
              <a:t>: </a:t>
            </a:r>
            <a:r>
              <a:rPr lang="en-US" i="1" dirty="0" smtClean="0"/>
              <a:t>python DATA TYPES </a:t>
            </a:r>
            <a:r>
              <a:rPr lang="en-US" i="1" dirty="0" smtClean="0"/>
              <a:t>(DICTIONARIES)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6718" y="5300429"/>
            <a:ext cx="3533606" cy="11003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 by 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ZAINAB  a.  Y.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9"/>
    </mc:Choice>
    <mc:Fallback xmlns="">
      <p:transition spd="slow" advTm="5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3" grpId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672" y="3225114"/>
            <a:ext cx="445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QUESTIONS??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984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91369"/>
          </a:xfrm>
        </p:spPr>
        <p:txBody>
          <a:bodyPr/>
          <a:lstStyle/>
          <a:p>
            <a:r>
              <a:rPr lang="en-US" dirty="0" smtClean="0"/>
              <a:t>Recall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37" y="1989438"/>
            <a:ext cx="1086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lessons  we discussed : </a:t>
            </a:r>
          </a:p>
          <a:p>
            <a:r>
              <a:rPr lang="en-US" dirty="0" smtClean="0"/>
              <a:t>Inbuilt Data types in python that stores collection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Dictionaries</a:t>
            </a:r>
          </a:p>
          <a:p>
            <a:endParaRPr lang="en-US" dirty="0"/>
          </a:p>
          <a:p>
            <a:r>
              <a:rPr lang="en-US" dirty="0" smtClean="0"/>
              <a:t>Sets</a:t>
            </a:r>
            <a:r>
              <a:rPr lang="en-US" dirty="0" smtClean="0"/>
              <a:t>:  </a:t>
            </a:r>
            <a:r>
              <a:rPr lang="en-US" dirty="0" smtClean="0"/>
              <a:t>collection of values that are </a:t>
            </a:r>
            <a:r>
              <a:rPr lang="en-US" dirty="0" smtClean="0"/>
              <a:t>*Unordered</a:t>
            </a:r>
            <a:r>
              <a:rPr lang="en-US" dirty="0" smtClean="0"/>
              <a:t>*, </a:t>
            </a:r>
            <a:r>
              <a:rPr lang="en-US" dirty="0" smtClean="0"/>
              <a:t>*Unchangeable</a:t>
            </a:r>
            <a:r>
              <a:rPr lang="en-US" dirty="0" smtClean="0"/>
              <a:t>* , </a:t>
            </a:r>
            <a:r>
              <a:rPr lang="en-US" dirty="0" smtClean="0"/>
              <a:t>*</a:t>
            </a:r>
            <a:r>
              <a:rPr lang="en-US" dirty="0" err="1" smtClean="0"/>
              <a:t>Donot</a:t>
            </a:r>
            <a:r>
              <a:rPr lang="en-US" dirty="0" smtClean="0"/>
              <a:t> Allow </a:t>
            </a:r>
            <a:r>
              <a:rPr lang="en-US" dirty="0" smtClean="0"/>
              <a:t>Duplicates* , </a:t>
            </a:r>
            <a:r>
              <a:rPr lang="en-US" dirty="0" smtClean="0"/>
              <a:t>*Unindexed</a:t>
            </a:r>
            <a:r>
              <a:rPr lang="en-US" dirty="0" smtClean="0"/>
              <a:t>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Set</a:t>
            </a:r>
            <a:r>
              <a:rPr lang="en-US" dirty="0" smtClean="0"/>
              <a:t> </a:t>
            </a:r>
            <a:r>
              <a:rPr lang="en-US" dirty="0" smtClean="0"/>
              <a:t>constructor function: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new_set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set</a:t>
            </a:r>
            <a:r>
              <a:rPr lang="en-US" dirty="0" smtClean="0"/>
              <a:t>((“</a:t>
            </a:r>
            <a:r>
              <a:rPr lang="en-US" dirty="0" smtClean="0"/>
              <a:t>me” , “</a:t>
            </a:r>
            <a:r>
              <a:rPr lang="en-US" dirty="0" err="1" smtClean="0"/>
              <a:t>evans</a:t>
            </a:r>
            <a:r>
              <a:rPr lang="en-US" dirty="0" smtClean="0"/>
              <a:t>” , False))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Updating and </a:t>
            </a:r>
            <a:r>
              <a:rPr lang="en-US" dirty="0" smtClean="0"/>
              <a:t>deleting set </a:t>
            </a:r>
            <a:r>
              <a:rPr lang="en-US" dirty="0" smtClean="0"/>
              <a:t>items</a:t>
            </a:r>
            <a:r>
              <a:rPr lang="en-US" dirty="0" smtClean="0"/>
              <a:t>: </a:t>
            </a:r>
            <a:r>
              <a:rPr lang="en-US" dirty="0" smtClean="0"/>
              <a:t>Removing and updating a set using the various set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Accessing set items : Accessing the items in a set through looping and recursions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Content: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2051623"/>
            <a:ext cx="10866463" cy="373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Introduction to Dictionaries in Python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Definition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Syntax of a dictionary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Characteristics of a dictionary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Length of a dictionary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dict</a:t>
            </a:r>
            <a:r>
              <a:rPr lang="en-US" sz="2000" dirty="0"/>
              <a:t>() constructor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Loop Dictionaries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59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Dictionaries in </a:t>
            </a:r>
            <a:r>
              <a:rPr lang="en-US" dirty="0" smtClean="0"/>
              <a:t>Python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237" y="2014152"/>
            <a:ext cx="1086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Definition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Dictionary is a collection of {key: value} pair</a:t>
            </a:r>
          </a:p>
          <a:p>
            <a:r>
              <a:rPr lang="en-US" dirty="0" smtClean="0"/>
              <a:t>The key in a key value pair act as a unique identifier and the value can be any python object.</a:t>
            </a:r>
          </a:p>
          <a:p>
            <a:r>
              <a:rPr lang="en-US" dirty="0" smtClean="0"/>
              <a:t>Dictionary allow us to store and retrieve values based on their keys providing away to map and organize data efficiently. </a:t>
            </a:r>
          </a:p>
          <a:p>
            <a:endParaRPr lang="en-US" dirty="0" smtClean="0"/>
          </a:p>
          <a:p>
            <a:r>
              <a:rPr lang="en-US" u="sng" dirty="0" smtClean="0"/>
              <a:t>Syntax: </a:t>
            </a:r>
          </a:p>
          <a:p>
            <a:pPr lvl="0"/>
            <a:r>
              <a:rPr lang="en-US" dirty="0" smtClean="0"/>
              <a:t>	</a:t>
            </a:r>
            <a:r>
              <a:rPr lang="en-US" b="1" dirty="0" err="1" smtClean="0"/>
              <a:t>dict_name</a:t>
            </a:r>
            <a:r>
              <a:rPr lang="en-US" b="1" dirty="0" smtClean="0"/>
              <a:t> </a:t>
            </a:r>
            <a:r>
              <a:rPr lang="en-US" b="1" dirty="0"/>
              <a:t>= {key1: value 1, key2: value 2,...}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see how to create a dictionary </a:t>
            </a:r>
          </a:p>
          <a:p>
            <a:r>
              <a:rPr lang="en-US" dirty="0"/>
              <a:t>    </a:t>
            </a:r>
            <a:r>
              <a:rPr lang="en-US" dirty="0" smtClean="0"/>
              <a:t>Data</a:t>
            </a:r>
            <a:r>
              <a:rPr lang="en-US" dirty="0"/>
              <a:t>={'</a:t>
            </a:r>
            <a:r>
              <a:rPr lang="en-US" dirty="0" err="1"/>
              <a:t>Name':'Yola</a:t>
            </a:r>
            <a:r>
              <a:rPr lang="en-US" dirty="0"/>
              <a:t>', 'Age':18, '</a:t>
            </a:r>
            <a:r>
              <a:rPr lang="en-US" dirty="0" err="1"/>
              <a:t>University':'Buk</a:t>
            </a:r>
            <a:r>
              <a:rPr lang="en-US" dirty="0"/>
              <a:t>'}</a:t>
            </a:r>
          </a:p>
          <a:p>
            <a:r>
              <a:rPr lang="en-US" dirty="0"/>
              <a:t>    </a:t>
            </a:r>
            <a:r>
              <a:rPr lang="en-US" dirty="0" smtClean="0"/>
              <a:t>print(Data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smtClean="0"/>
              <a:t>::</a:t>
            </a:r>
            <a:r>
              <a:rPr lang="en-US" i="1" dirty="0" smtClean="0"/>
              <a:t>output</a:t>
            </a:r>
            <a:r>
              <a:rPr lang="en-US" i="1" dirty="0"/>
              <a:t>:{'Name': 'Yola', 'Age': 18, 'University': 'Buk'}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3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Dictionaries in </a:t>
            </a:r>
            <a:r>
              <a:rPr lang="en-US" dirty="0" smtClean="0"/>
              <a:t>Python cont’d..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2001796"/>
            <a:ext cx="1086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Characteristics of dictionary </a:t>
            </a:r>
            <a:r>
              <a:rPr lang="en-US" u="sng" dirty="0" smtClean="0"/>
              <a:t>:</a:t>
            </a:r>
            <a:endParaRPr lang="en-US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Cannot have two items with the same key: this means that duplicate are not allowed in dictionary. 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/>
              <a:t>Data = {'</a:t>
            </a:r>
            <a:r>
              <a:rPr lang="en-US" dirty="0" err="1"/>
              <a:t>Name':'Yola</a:t>
            </a:r>
            <a:r>
              <a:rPr lang="en-US" dirty="0"/>
              <a:t>', 'Age':17, 'Age':18}</a:t>
            </a:r>
          </a:p>
          <a:p>
            <a:pPr lvl="1"/>
            <a:r>
              <a:rPr lang="en-US" dirty="0"/>
              <a:t>print(Data)</a:t>
            </a:r>
          </a:p>
          <a:p>
            <a:pPr lvl="1"/>
            <a:r>
              <a:rPr lang="en-US" i="1" dirty="0" smtClean="0"/>
              <a:t>::Output</a:t>
            </a:r>
            <a:r>
              <a:rPr lang="en-US" i="1" dirty="0"/>
              <a:t>: {'</a:t>
            </a:r>
            <a:r>
              <a:rPr lang="en-US" i="1" dirty="0" err="1"/>
              <a:t>Name':'Yola</a:t>
            </a:r>
            <a:r>
              <a:rPr lang="en-US" i="1" dirty="0"/>
              <a:t>', 'Age':18</a:t>
            </a:r>
            <a:r>
              <a:rPr lang="en-US" i="1" dirty="0" smtClean="0"/>
              <a:t>}</a:t>
            </a:r>
          </a:p>
          <a:p>
            <a:pPr lvl="1"/>
            <a:endParaRPr lang="en-US" i="1" dirty="0"/>
          </a:p>
          <a:p>
            <a:r>
              <a:rPr lang="en-US" dirty="0" smtClean="0"/>
              <a:t>	Note: The </a:t>
            </a:r>
            <a:r>
              <a:rPr lang="en-US" dirty="0"/>
              <a:t>key value pair which come later will always be available in the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Dictionary </a:t>
            </a:r>
            <a:r>
              <a:rPr lang="en-US" dirty="0"/>
              <a:t>are mutable: you can change value of key or add elements </a:t>
            </a:r>
            <a:endParaRPr lang="en-US" dirty="0" smtClean="0"/>
          </a:p>
          <a:p>
            <a:pPr lvl="0"/>
            <a:endParaRPr lang="en-US" dirty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 Data</a:t>
            </a:r>
            <a:r>
              <a:rPr lang="en-US" dirty="0"/>
              <a:t>= {'</a:t>
            </a:r>
            <a:r>
              <a:rPr lang="en-US" dirty="0" err="1"/>
              <a:t>Name':'Yola</a:t>
            </a:r>
            <a:r>
              <a:rPr lang="en-US" dirty="0"/>
              <a:t>',  'Age':18}</a:t>
            </a:r>
          </a:p>
          <a:p>
            <a:pPr lvl="1"/>
            <a:r>
              <a:rPr lang="en-US" dirty="0" smtClean="0"/>
              <a:t>     Data</a:t>
            </a:r>
            <a:r>
              <a:rPr lang="en-US" dirty="0"/>
              <a:t>['Name']= '</a:t>
            </a:r>
            <a:r>
              <a:rPr lang="en-US" dirty="0" err="1"/>
              <a:t>Zainab</a:t>
            </a:r>
            <a:r>
              <a:rPr lang="en-US" dirty="0"/>
              <a:t>'</a:t>
            </a:r>
          </a:p>
          <a:p>
            <a:pPr lvl="1"/>
            <a:r>
              <a:rPr lang="en-US" dirty="0" smtClean="0"/>
              <a:t>     print(Data</a:t>
            </a:r>
            <a:r>
              <a:rPr lang="en-US" dirty="0"/>
              <a:t>)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::output</a:t>
            </a:r>
            <a:r>
              <a:rPr lang="en-US" i="1" dirty="0"/>
              <a:t>: {'Name':'</a:t>
            </a:r>
            <a:r>
              <a:rPr lang="en-US" i="1" dirty="0" err="1"/>
              <a:t>Zainab</a:t>
            </a:r>
            <a:r>
              <a:rPr lang="en-US" i="1" dirty="0"/>
              <a:t>', 'Age':18}</a:t>
            </a:r>
          </a:p>
        </p:txBody>
      </p:sp>
    </p:spTree>
    <p:extLst>
      <p:ext uri="{BB962C8B-B14F-4D97-AF65-F5344CB8AC3E}">
        <p14:creationId xmlns:p14="http://schemas.microsoft.com/office/powerpoint/2010/main" val="27132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</a:t>
            </a:r>
            <a:r>
              <a:rPr lang="en-US" dirty="0" smtClean="0"/>
              <a:t>dictionary.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89438"/>
            <a:ext cx="10866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Length of a </a:t>
            </a:r>
            <a:r>
              <a:rPr lang="en-US" u="sng" dirty="0" smtClean="0"/>
              <a:t>dictionary: </a:t>
            </a:r>
            <a:endParaRPr lang="en-US" u="sng" dirty="0"/>
          </a:p>
          <a:p>
            <a:r>
              <a:rPr lang="en-US" dirty="0"/>
              <a:t>Can be determine using the </a:t>
            </a:r>
            <a:r>
              <a:rPr lang="en-US" dirty="0" err="1"/>
              <a:t>len</a:t>
            </a:r>
            <a:r>
              <a:rPr lang="en-US" dirty="0" smtClean="0"/>
              <a:t>( ) </a:t>
            </a:r>
            <a:r>
              <a:rPr lang="en-US" dirty="0"/>
              <a:t>function.</a:t>
            </a:r>
          </a:p>
          <a:p>
            <a:r>
              <a:rPr lang="en-US" dirty="0"/>
              <a:t>Gives the count of key value pairs of a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Data </a:t>
            </a:r>
            <a:r>
              <a:rPr lang="en-US" dirty="0"/>
              <a:t>= {'</a:t>
            </a:r>
            <a:r>
              <a:rPr lang="en-US" dirty="0" err="1"/>
              <a:t>Name':'Yola</a:t>
            </a:r>
            <a:r>
              <a:rPr lang="en-US" dirty="0"/>
              <a:t>', 'Age':18, '</a:t>
            </a:r>
            <a:r>
              <a:rPr lang="en-US" dirty="0" err="1"/>
              <a:t>University':'Buk</a:t>
            </a:r>
            <a:r>
              <a:rPr lang="en-US" dirty="0"/>
              <a:t>'}</a:t>
            </a:r>
          </a:p>
          <a:p>
            <a:r>
              <a:rPr lang="en-US" dirty="0" smtClean="0"/>
              <a:t>     print(</a:t>
            </a:r>
            <a:r>
              <a:rPr lang="en-US" dirty="0" err="1" smtClean="0"/>
              <a:t>len</a:t>
            </a:r>
            <a:r>
              <a:rPr lang="en-US" dirty="0" smtClean="0"/>
              <a:t>(Data</a:t>
            </a:r>
            <a:r>
              <a:rPr lang="en-US" dirty="0"/>
              <a:t>))</a:t>
            </a:r>
          </a:p>
          <a:p>
            <a:r>
              <a:rPr lang="en-US" dirty="0"/>
              <a:t>	</a:t>
            </a:r>
            <a:r>
              <a:rPr lang="en-US" i="1" dirty="0" smtClean="0"/>
              <a:t>::output:3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2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</a:t>
            </a:r>
            <a:r>
              <a:rPr lang="en-US" cap="none" dirty="0" err="1" smtClean="0"/>
              <a:t>dict</a:t>
            </a:r>
            <a:r>
              <a:rPr lang="en-US" dirty="0" smtClean="0"/>
              <a:t>( ) </a:t>
            </a:r>
            <a:r>
              <a:rPr lang="en-US" dirty="0"/>
              <a:t>constructor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provides Alternative way to create a dictionary </a:t>
            </a:r>
            <a:r>
              <a:rPr lang="en-US" dirty="0" smtClean="0"/>
              <a:t>is making use of the </a:t>
            </a:r>
            <a:r>
              <a:rPr lang="en-US" dirty="0" err="1" smtClean="0"/>
              <a:t>dict</a:t>
            </a:r>
            <a:r>
              <a:rPr lang="en-US" dirty="0" smtClean="0"/>
              <a:t>() constructor function</a:t>
            </a:r>
          </a:p>
          <a:p>
            <a:endParaRPr lang="en-US" dirty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  Data=</a:t>
            </a:r>
            <a:r>
              <a:rPr lang="en-US" dirty="0" err="1" smtClean="0"/>
              <a:t>dict</a:t>
            </a:r>
            <a:r>
              <a:rPr lang="en-US" dirty="0" smtClean="0"/>
              <a:t>(Name </a:t>
            </a:r>
            <a:r>
              <a:rPr lang="en-US" dirty="0"/>
              <a:t>= 'Yola', Age = 18, University = 'Buk')</a:t>
            </a:r>
          </a:p>
          <a:p>
            <a:pPr lvl="1"/>
            <a:r>
              <a:rPr lang="en-US" dirty="0" smtClean="0"/>
              <a:t>	print(Data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	</a:t>
            </a:r>
            <a:r>
              <a:rPr lang="en-US" i="1" dirty="0" smtClean="0"/>
              <a:t>::output</a:t>
            </a:r>
            <a:r>
              <a:rPr lang="en-US" i="1" dirty="0"/>
              <a:t>={'</a:t>
            </a:r>
            <a:r>
              <a:rPr lang="en-US" i="1" dirty="0" err="1"/>
              <a:t>Name':'Yola</a:t>
            </a:r>
            <a:r>
              <a:rPr lang="en-US" i="1" dirty="0"/>
              <a:t>', 'Age':18, '</a:t>
            </a:r>
            <a:r>
              <a:rPr lang="en-US" i="1" dirty="0" err="1"/>
              <a:t>University':'Buk</a:t>
            </a:r>
            <a:r>
              <a:rPr lang="en-US" i="1" dirty="0"/>
              <a:t>'}</a:t>
            </a:r>
          </a:p>
          <a:p>
            <a:endParaRPr lang="en-US" dirty="0" smtClean="0"/>
          </a:p>
          <a:p>
            <a:r>
              <a:rPr lang="en-US" dirty="0" smtClean="0"/>
              <a:t>Note : Here </a:t>
            </a:r>
            <a:r>
              <a:rPr lang="en-US" dirty="0"/>
              <a:t>keys are not wrapped within single or double quotes also in place of columns we have equal 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dictionaries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902941"/>
            <a:ext cx="1086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common task is to iterate over all the </a:t>
            </a:r>
            <a:r>
              <a:rPr lang="en-US" dirty="0" err="1"/>
              <a:t>key:value</a:t>
            </a:r>
            <a:r>
              <a:rPr lang="en-US" dirty="0"/>
              <a:t> pair in a dictionary </a:t>
            </a:r>
          </a:p>
          <a:p>
            <a:r>
              <a:rPr lang="en-US" dirty="0"/>
              <a:t>Way to iterate over all the key: value pairs in s dictionary is to use </a:t>
            </a:r>
            <a:r>
              <a:rPr lang="en-US" b="1" dirty="0"/>
              <a:t>. key() </a:t>
            </a:r>
            <a:r>
              <a:rPr lang="en-US" dirty="0"/>
              <a:t>or </a:t>
            </a:r>
            <a:r>
              <a:rPr lang="en-US" b="1" dirty="0"/>
              <a:t>.items() </a:t>
            </a:r>
            <a:r>
              <a:rPr lang="en-US" dirty="0"/>
              <a:t>method, this will give both the key and the value in each step of iteration.</a:t>
            </a:r>
          </a:p>
          <a:p>
            <a:r>
              <a:rPr lang="en-US" dirty="0"/>
              <a:t>A straight forward way to do this is to loop over all the keys, then get the value for each 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u="sng" dirty="0"/>
              <a:t>Example of .keys() method </a:t>
            </a:r>
            <a:endParaRPr lang="en-US" i="1" u="sng" dirty="0" smtClean="0"/>
          </a:p>
          <a:p>
            <a:endParaRPr lang="en-US" i="1" u="sng" dirty="0"/>
          </a:p>
          <a:p>
            <a:pPr lvl="1"/>
            <a:r>
              <a:rPr lang="en-US" dirty="0"/>
              <a:t>Data={'</a:t>
            </a:r>
            <a:r>
              <a:rPr lang="en-US" dirty="0" err="1"/>
              <a:t>Name':'Yola</a:t>
            </a:r>
            <a:r>
              <a:rPr lang="en-US" dirty="0"/>
              <a:t>', 'Age':18, '</a:t>
            </a:r>
            <a:r>
              <a:rPr lang="en-US" dirty="0" err="1"/>
              <a:t>University':'Buk</a:t>
            </a:r>
            <a:r>
              <a:rPr lang="en-US" dirty="0"/>
              <a:t>'}</a:t>
            </a:r>
          </a:p>
          <a:p>
            <a:pPr lvl="1"/>
            <a:r>
              <a:rPr lang="en-US" dirty="0" smtClean="0"/>
              <a:t> for </a:t>
            </a:r>
            <a:r>
              <a:rPr lang="en-US" dirty="0"/>
              <a:t>key in </a:t>
            </a:r>
            <a:r>
              <a:rPr lang="en-US" dirty="0" err="1"/>
              <a:t>Data.keys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      value=Data[key]</a:t>
            </a:r>
          </a:p>
          <a:p>
            <a:pPr lvl="1"/>
            <a:r>
              <a:rPr lang="en-US" dirty="0"/>
              <a:t>      print(key, '=', value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	::Output</a:t>
            </a:r>
            <a:r>
              <a:rPr lang="en-US" i="1" dirty="0"/>
              <a:t>: Name = </a:t>
            </a:r>
            <a:r>
              <a:rPr lang="en-US" i="1" dirty="0" smtClean="0"/>
              <a:t>Yola  Age </a:t>
            </a:r>
            <a:r>
              <a:rPr lang="en-US" i="1" dirty="0"/>
              <a:t>= 18 </a:t>
            </a:r>
            <a:r>
              <a:rPr lang="en-US" i="1" dirty="0" smtClean="0"/>
              <a:t> University </a:t>
            </a:r>
            <a:r>
              <a:rPr lang="en-US" i="1" dirty="0"/>
              <a:t>= </a:t>
            </a:r>
            <a:r>
              <a:rPr lang="en-US" i="1" dirty="0" smtClean="0"/>
              <a:t>Buk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073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cont’d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1865871"/>
            <a:ext cx="10866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Example </a:t>
            </a:r>
            <a:r>
              <a:rPr lang="en-US" i="1" u="sng" dirty="0" smtClean="0"/>
              <a:t>of .</a:t>
            </a:r>
            <a:r>
              <a:rPr lang="en-US" i="1" u="sng" dirty="0"/>
              <a:t>items</a:t>
            </a:r>
            <a:r>
              <a:rPr lang="en-US" i="1" u="sng" dirty="0" smtClean="0"/>
              <a:t>( ):</a:t>
            </a:r>
          </a:p>
          <a:p>
            <a:endParaRPr lang="en-US" i="1" u="sng" dirty="0"/>
          </a:p>
          <a:p>
            <a:pPr lvl="1"/>
            <a:r>
              <a:rPr lang="en-US" dirty="0"/>
              <a:t>Data={'</a:t>
            </a:r>
            <a:r>
              <a:rPr lang="en-US" dirty="0" err="1"/>
              <a:t>Name':'Yola</a:t>
            </a:r>
            <a:r>
              <a:rPr lang="en-US" dirty="0"/>
              <a:t>', 'Age':18, '</a:t>
            </a:r>
            <a:r>
              <a:rPr lang="en-US" dirty="0" err="1"/>
              <a:t>University':'Buk</a:t>
            </a:r>
            <a:r>
              <a:rPr lang="en-US" dirty="0" smtClean="0"/>
              <a:t>'}</a:t>
            </a:r>
            <a:endParaRPr lang="en-US" dirty="0"/>
          </a:p>
          <a:p>
            <a:pPr lvl="1"/>
            <a:r>
              <a:rPr lang="en-US" dirty="0"/>
              <a:t>for key, value in </a:t>
            </a:r>
            <a:r>
              <a:rPr lang="en-US" dirty="0" err="1"/>
              <a:t>Data.items</a:t>
            </a:r>
            <a:r>
              <a:rPr lang="en-US" dirty="0" smtClean="0"/>
              <a:t>( ):</a:t>
            </a:r>
            <a:endParaRPr lang="en-US" dirty="0"/>
          </a:p>
          <a:p>
            <a:pPr lvl="1"/>
            <a:r>
              <a:rPr lang="en-US" dirty="0"/>
              <a:t>      print(key, '=', value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::Output: Name = Yola   Age </a:t>
            </a:r>
            <a:r>
              <a:rPr lang="en-US" i="1" dirty="0"/>
              <a:t>= </a:t>
            </a:r>
            <a:r>
              <a:rPr lang="en-US" i="1" dirty="0" smtClean="0"/>
              <a:t>18  University </a:t>
            </a:r>
            <a:r>
              <a:rPr lang="en-US" i="1" dirty="0"/>
              <a:t>= Buk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07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417</TotalTime>
  <Words>509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Wingdings</vt:lpstr>
      <vt:lpstr>Wingdings 2</vt:lpstr>
      <vt:lpstr>Dividend</vt:lpstr>
      <vt:lpstr>Lecture 08 : python DATA TYPES (DICTIONARIES)</vt:lpstr>
      <vt:lpstr>Recall …</vt:lpstr>
      <vt:lpstr>Content:</vt:lpstr>
      <vt:lpstr> Introduction to Dictionaries in Python..</vt:lpstr>
      <vt:lpstr> Introduction to Dictionaries in Python cont’d..</vt:lpstr>
      <vt:lpstr>Length of a dictionary.</vt:lpstr>
      <vt:lpstr>The dict( ) constructor </vt:lpstr>
      <vt:lpstr>Loop dictionaries</vt:lpstr>
      <vt:lpstr>Loop dictionaries cont’d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: python data types &amp; variables</dc:title>
  <dc:creator>Bn Usmann</dc:creator>
  <cp:lastModifiedBy>Bn Usmann</cp:lastModifiedBy>
  <cp:revision>41</cp:revision>
  <dcterms:created xsi:type="dcterms:W3CDTF">2024-11-17T14:04:23Z</dcterms:created>
  <dcterms:modified xsi:type="dcterms:W3CDTF">2024-12-14T19:09:25Z</dcterms:modified>
</cp:coreProperties>
</file>