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311" y="2243897"/>
            <a:ext cx="3484607" cy="1599054"/>
          </a:xfrm>
        </p:spPr>
        <p:txBody>
          <a:bodyPr/>
          <a:lstStyle/>
          <a:p>
            <a:r>
              <a:rPr lang="en-US" dirty="0" smtClean="0"/>
              <a:t>Python 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7914" y="4050833"/>
            <a:ext cx="6506089" cy="10968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The language of the FUTURE ✈🚁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7113"/>
            <a:ext cx="8596668" cy="1320800"/>
          </a:xfrm>
        </p:spPr>
        <p:txBody>
          <a:bodyPr/>
          <a:lstStyle/>
          <a:p>
            <a:r>
              <a:rPr lang="en-US" dirty="0" smtClean="0"/>
              <a:t>Introduction: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8151"/>
            <a:ext cx="8596668" cy="5053914"/>
          </a:xfrm>
        </p:spPr>
        <p:txBody>
          <a:bodyPr>
            <a:normAutofit/>
          </a:bodyPr>
          <a:lstStyle/>
          <a:p>
            <a:r>
              <a:rPr lang="en-US" dirty="0" smtClean="0"/>
              <a:t>Python , a versatile High – level , interpreted programming language created in the late 80’s by  </a:t>
            </a:r>
            <a:r>
              <a:rPr lang="en-US" b="1" dirty="0" smtClean="0"/>
              <a:t>Guido Van Rossum , but officially released in February 1991 </a:t>
            </a:r>
          </a:p>
          <a:p>
            <a:endParaRPr lang="en-US" b="1" dirty="0" smtClean="0"/>
          </a:p>
          <a:p>
            <a:r>
              <a:rPr lang="en-US" b="1" dirty="0" smtClean="0"/>
              <a:t> WHY PYTHON , WHAT DA HELL CAN IT DO.. 🙂🤔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is a great option for beginners to programming due to :</a:t>
            </a:r>
          </a:p>
          <a:p>
            <a:pPr marL="0" indent="0">
              <a:buNone/>
            </a:pPr>
            <a:r>
              <a:rPr lang="en-US" b="1" dirty="0" smtClean="0"/>
              <a:t>         * Easy readability ( Syntax being closer to English Language).</a:t>
            </a:r>
            <a:br>
              <a:rPr lang="en-US" b="1" dirty="0" smtClean="0"/>
            </a:br>
            <a:r>
              <a:rPr lang="en-US" b="1" dirty="0" smtClean="0"/>
              <a:t>	  * Simplicity </a:t>
            </a:r>
            <a:br>
              <a:rPr lang="en-US" b="1" dirty="0" smtClean="0"/>
            </a:br>
            <a:r>
              <a:rPr lang="en-US" b="1" dirty="0" smtClean="0"/>
              <a:t>        * Easy to Learn and understand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* Extensive libraries and frameworks </a:t>
            </a:r>
            <a:br>
              <a:rPr lang="en-US" b="1" dirty="0" smtClean="0"/>
            </a:br>
            <a:r>
              <a:rPr lang="en-US" b="1" dirty="0" smtClean="0"/>
              <a:t>        * Cross platform compatibility and Many more …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Python is widely used in Web Development (Server side ) , data Analysis , Artificial intelligence and many more.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7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41" y="501365"/>
            <a:ext cx="8596668" cy="820809"/>
          </a:xfrm>
        </p:spPr>
        <p:txBody>
          <a:bodyPr/>
          <a:lstStyle/>
          <a:p>
            <a:r>
              <a:rPr lang="en-US" dirty="0" smtClean="0"/>
              <a:t>Lets dive in .. 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7789" y="2031384"/>
            <a:ext cx="7095065" cy="17621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Print “ Hello, Python 😎”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773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03" y="136154"/>
            <a:ext cx="5847033" cy="5983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: Getting Started …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02" y="836140"/>
            <a:ext cx="11276797" cy="5932960"/>
          </a:xfrm>
        </p:spPr>
        <p:txBody>
          <a:bodyPr>
            <a:noAutofit/>
          </a:bodyPr>
          <a:lstStyle/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Getting started with Python is exciting and easy, especially once you understand the basics of editors, running code, and file </a:t>
            </a:r>
            <a:r>
              <a:rPr lang="en-US" sz="1600" dirty="0" smtClean="0">
                <a:solidFill>
                  <a:schemeClr val="tx1"/>
                </a:solidFill>
              </a:rPr>
              <a:t>management:</a:t>
            </a:r>
          </a:p>
          <a:p>
            <a:pPr algn="just">
              <a:spcBef>
                <a:spcPts val="4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400"/>
              </a:spcBef>
            </a:pPr>
            <a:r>
              <a:rPr lang="en-US" sz="1600" b="1" u="sng" dirty="0" smtClean="0">
                <a:solidFill>
                  <a:schemeClr val="tx1"/>
                </a:solidFill>
              </a:rPr>
              <a:t>Installing Python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## </a:t>
            </a:r>
            <a:r>
              <a:rPr lang="en-US" sz="1600" dirty="0">
                <a:solidFill>
                  <a:schemeClr val="tx1"/>
                </a:solidFill>
              </a:rPr>
              <a:t>1. </a:t>
            </a:r>
            <a:r>
              <a:rPr lang="en-US" sz="1600" dirty="0" smtClean="0">
                <a:solidFill>
                  <a:schemeClr val="tx1"/>
                </a:solidFill>
              </a:rPr>
              <a:t>Checking </a:t>
            </a:r>
            <a:r>
              <a:rPr lang="en-US" sz="1600" dirty="0">
                <a:solidFill>
                  <a:schemeClr val="tx1"/>
                </a:solidFill>
              </a:rPr>
              <a:t>if Python is Already </a:t>
            </a:r>
            <a:r>
              <a:rPr lang="en-US" sz="1600" dirty="0" smtClean="0">
                <a:solidFill>
                  <a:schemeClr val="tx1"/>
                </a:solidFill>
              </a:rPr>
              <a:t>Installed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- </a:t>
            </a:r>
            <a:r>
              <a:rPr lang="en-US" sz="1600" dirty="0" smtClean="0">
                <a:solidFill>
                  <a:schemeClr val="tx1"/>
                </a:solidFill>
              </a:rPr>
              <a:t>*Mac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dirty="0" smtClean="0">
                <a:solidFill>
                  <a:schemeClr val="tx1"/>
                </a:solidFill>
              </a:rPr>
              <a:t>Linux* : </a:t>
            </a:r>
            <a:r>
              <a:rPr lang="en-US" sz="1600" dirty="0">
                <a:solidFill>
                  <a:schemeClr val="tx1"/>
                </a:solidFill>
              </a:rPr>
              <a:t>Python usually comes pre-installed on these operating systems, especially Python 2. However, many applications today use Python 3, so it’s a good idea to check.</a:t>
            </a: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- </a:t>
            </a:r>
            <a:r>
              <a:rPr lang="en-US" sz="1600" dirty="0" smtClean="0">
                <a:solidFill>
                  <a:schemeClr val="tx1"/>
                </a:solidFill>
              </a:rPr>
              <a:t> *Windows* : </a:t>
            </a:r>
            <a:r>
              <a:rPr lang="en-US" sz="1600" dirty="0">
                <a:solidFill>
                  <a:schemeClr val="tx1"/>
                </a:solidFill>
              </a:rPr>
              <a:t>Windows does not come with Python installed by default, so you'll likely need to download and install it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400"/>
              </a:spcBef>
            </a:pPr>
            <a:r>
              <a:rPr lang="en-US" sz="1600" i="1" dirty="0">
                <a:solidFill>
                  <a:schemeClr val="tx1"/>
                </a:solidFill>
              </a:rPr>
              <a:t>To check if Python is installed, open a terminal or command </a:t>
            </a:r>
            <a:r>
              <a:rPr lang="en-US" sz="1600" i="1" dirty="0" smtClean="0">
                <a:solidFill>
                  <a:schemeClr val="tx1"/>
                </a:solidFill>
              </a:rPr>
              <a:t>prompt ( </a:t>
            </a:r>
            <a:r>
              <a:rPr lang="en-US" sz="1600" b="1" i="1" dirty="0" smtClean="0">
                <a:solidFill>
                  <a:schemeClr val="tx1"/>
                </a:solidFill>
              </a:rPr>
              <a:t>Shortcut : Windows + R , then type in CMD </a:t>
            </a:r>
            <a:r>
              <a:rPr lang="en-US" sz="1600" i="1" dirty="0" smtClean="0">
                <a:solidFill>
                  <a:schemeClr val="tx1"/>
                </a:solidFill>
              </a:rPr>
              <a:t>) </a:t>
            </a:r>
            <a:r>
              <a:rPr lang="en-US" sz="1600" i="1" dirty="0">
                <a:solidFill>
                  <a:schemeClr val="tx1"/>
                </a:solidFill>
              </a:rPr>
              <a:t>and type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smtClean="0">
                <a:solidFill>
                  <a:schemeClr val="tx1"/>
                </a:solidFill>
              </a:rPr>
              <a:t>___________________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b="1" dirty="0">
                <a:solidFill>
                  <a:schemeClr val="tx1"/>
                </a:solidFill>
              </a:rPr>
              <a:t>python --version</a:t>
            </a: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smtClean="0">
                <a:solidFill>
                  <a:schemeClr val="tx1"/>
                </a:solidFill>
              </a:rPr>
              <a:t>___________________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or</a:t>
            </a: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smtClean="0">
                <a:solidFill>
                  <a:schemeClr val="tx1"/>
                </a:solidFill>
              </a:rPr>
              <a:t>__________________</a:t>
            </a:r>
            <a:endParaRPr lang="en-US" sz="1600" dirty="0">
              <a:solidFill>
                <a:schemeClr val="tx1"/>
              </a:solidFill>
            </a:endParaRPr>
          </a:p>
          <a:p>
            <a:pPr algn="just">
              <a:spcBef>
                <a:spcPts val="400"/>
              </a:spcBef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b="1" dirty="0">
                <a:solidFill>
                  <a:schemeClr val="tx1"/>
                </a:solidFill>
              </a:rPr>
              <a:t>python3 --</a:t>
            </a:r>
            <a:r>
              <a:rPr lang="en-US" sz="1600" b="1" dirty="0" smtClean="0">
                <a:solidFill>
                  <a:schemeClr val="tx1"/>
                </a:solidFill>
              </a:rPr>
              <a:t>version</a:t>
            </a:r>
          </a:p>
          <a:p>
            <a:pPr algn="just"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   __________________</a:t>
            </a:r>
          </a:p>
          <a:p>
            <a:pPr algn="just"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If Python is installed, you’ll see the version number. If not, you’ll need to download it.</a:t>
            </a:r>
          </a:p>
          <a:p>
            <a:pPr algn="just">
              <a:spcBef>
                <a:spcPts val="400"/>
              </a:spcBef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0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04" y="556054"/>
            <a:ext cx="11362266" cy="6153252"/>
          </a:xfrm>
        </p:spPr>
        <p:txBody>
          <a:bodyPr>
            <a:noAutofit/>
          </a:bodyPr>
          <a:lstStyle/>
          <a:p>
            <a:pPr algn="just"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# </a:t>
            </a:r>
            <a:r>
              <a:rPr lang="en-US" sz="1800" dirty="0">
                <a:solidFill>
                  <a:schemeClr val="tx1"/>
                </a:solidFill>
              </a:rPr>
              <a:t>2. **Downloading and Installing Python**</a:t>
            </a: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   - Go to the [official Python website](https://www.python.org/downloads/).</a:t>
            </a: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   - Click the download button for the latest version of Python (usually Python 3.x).</a:t>
            </a: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   - Once downloaded, open the installer. On Windows, make sure to check the box that says </a:t>
            </a:r>
            <a:r>
              <a:rPr lang="en-US" sz="1800" i="1" dirty="0" smtClean="0">
                <a:solidFill>
                  <a:schemeClr val="tx1"/>
                </a:solidFill>
              </a:rPr>
              <a:t>"</a:t>
            </a:r>
            <a:r>
              <a:rPr lang="en-US" sz="1800" i="1" dirty="0">
                <a:solidFill>
                  <a:schemeClr val="tx1"/>
                </a:solidFill>
              </a:rPr>
              <a:t>Add Python to PATH</a:t>
            </a:r>
            <a:r>
              <a:rPr lang="en-US" sz="1800" i="1" dirty="0" smtClean="0">
                <a:solidFill>
                  <a:schemeClr val="tx1"/>
                </a:solidFill>
              </a:rPr>
              <a:t>"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before clicking "Install Now." This will allow you to run Python from the command prompt without needing to specify its location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# </a:t>
            </a:r>
            <a:r>
              <a:rPr lang="en-US" sz="1800" dirty="0">
                <a:solidFill>
                  <a:schemeClr val="tx1"/>
                </a:solidFill>
              </a:rPr>
              <a:t>3. **Verifying the Installation**</a:t>
            </a: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   After installation, open a new terminal or command prompt and type:</a:t>
            </a:r>
          </a:p>
          <a:p>
            <a:pPr algn="just"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_________________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   python --version</a:t>
            </a:r>
          </a:p>
          <a:p>
            <a:pPr algn="just"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_________________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smtClean="0">
                <a:solidFill>
                  <a:schemeClr val="tx1"/>
                </a:solidFill>
              </a:rPr>
              <a:t>or</a:t>
            </a:r>
          </a:p>
          <a:p>
            <a:pPr algn="just"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__________________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   python3 --version</a:t>
            </a:r>
          </a:p>
          <a:p>
            <a:pPr algn="just"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_________________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   You should see the version number of Python you just installed. This confirms that Python is correctly installed and ready to use.</a:t>
            </a:r>
          </a:p>
          <a:p>
            <a:pPr algn="just">
              <a:spcBef>
                <a:spcPts val="30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en-US" sz="1800" dirty="0">
                <a:solidFill>
                  <a:schemeClr val="tx1"/>
                </a:solidFill>
              </a:rPr>
              <a:t>Once Python is set up, you’re ready to write and run Python scripts using an editor or IDE as mentioned earlier! </a:t>
            </a:r>
          </a:p>
          <a:p>
            <a:pPr algn="just">
              <a:spcBef>
                <a:spcPts val="3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3703" y="136154"/>
            <a:ext cx="8194815" cy="419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: Getting Started </a:t>
            </a:r>
            <a:r>
              <a:rPr lang="en-US" dirty="0" smtClean="0"/>
              <a:t>… cont’d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5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9000" y="177801"/>
            <a:ext cx="734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1"/>
                </a:solidFill>
              </a:rPr>
              <a:t>IDE , IDLE ,  EDITORS .. </a:t>
            </a:r>
            <a:r>
              <a:rPr lang="en-US" sz="2400" u="sng" dirty="0" err="1" smtClean="0">
                <a:solidFill>
                  <a:schemeClr val="accent1"/>
                </a:solidFill>
              </a:rPr>
              <a:t>Whatdahell</a:t>
            </a:r>
            <a:r>
              <a:rPr lang="en-US" sz="2400" u="sng" dirty="0" smtClean="0">
                <a:solidFill>
                  <a:schemeClr val="accent1"/>
                </a:solidFill>
              </a:rPr>
              <a:t> are those 😪</a:t>
            </a:r>
            <a:endParaRPr lang="en-US" sz="2400" u="sng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762000"/>
            <a:ext cx="967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IDLE (Integrated Development and Learning Environment):</a:t>
            </a:r>
          </a:p>
          <a:p>
            <a:r>
              <a:rPr lang="en-US" b="1" dirty="0"/>
              <a:t>Platform</a:t>
            </a:r>
            <a:r>
              <a:rPr lang="en-US" dirty="0"/>
              <a:t>: Comes pre-installed with Python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IDE (Integrated Development Environment )  and Editors , they are </a:t>
            </a:r>
            <a:r>
              <a:rPr lang="en-US" dirty="0" err="1" smtClean="0"/>
              <a:t>softwares</a:t>
            </a:r>
            <a:r>
              <a:rPr lang="en-US" dirty="0" smtClean="0"/>
              <a:t> that assist and enables us run and edit codes.</a:t>
            </a:r>
          </a:p>
          <a:p>
            <a:endParaRPr lang="en-US" dirty="0"/>
          </a:p>
          <a:p>
            <a:r>
              <a:rPr lang="en-US" b="1" dirty="0"/>
              <a:t>Desktop/Laptop Python Editors/IDEs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 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PyCharm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Sublime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Jupyter</a:t>
            </a:r>
            <a:r>
              <a:rPr lang="en-US" b="1" dirty="0" smtClean="0"/>
              <a:t> Notebook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Mobile Python Editors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Pydroid</a:t>
            </a:r>
            <a:r>
              <a:rPr lang="en-US" b="1" dirty="0"/>
              <a:t> 3</a:t>
            </a:r>
            <a:r>
              <a:rPr lang="en-US" dirty="0"/>
              <a:t> (Android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Pythonista</a:t>
            </a:r>
            <a:r>
              <a:rPr lang="en-US" b="1" dirty="0"/>
              <a:t> 3</a:t>
            </a:r>
            <a:r>
              <a:rPr lang="en-US" dirty="0"/>
              <a:t> (iOS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QPython</a:t>
            </a:r>
            <a:r>
              <a:rPr lang="en-US" dirty="0"/>
              <a:t> (Android)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908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5" y="279400"/>
            <a:ext cx="3252114" cy="548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Syntax 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5" y="816460"/>
            <a:ext cx="10453014" cy="55472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Just as it implies : Syntax is a set of rules that govern how words are combined to form phrases and sentences 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Since Python is almost close to English language as earlier mentioned therefore the application of syntax is inevitable  …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Variables : </a:t>
            </a:r>
            <a:r>
              <a:rPr lang="en-US" dirty="0" smtClean="0">
                <a:solidFill>
                  <a:schemeClr val="tx1"/>
                </a:solidFill>
              </a:rPr>
              <a:t>variables are used to store  data. { .. An Analogy , just as our bags are used in storing clothes .. Variables cannot be fully explained without understanding data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Data Types : </a:t>
            </a:r>
            <a:r>
              <a:rPr lang="en-US" dirty="0" smtClean="0">
                <a:solidFill>
                  <a:schemeClr val="tx1"/>
                </a:solidFill>
              </a:rPr>
              <a:t>Data types specify the type of data a variable holds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common data types includes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Integers ( 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Floats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Strings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tx1"/>
                </a:solidFill>
              </a:rPr>
              <a:t>Boolean</a:t>
            </a:r>
          </a:p>
          <a:p>
            <a:pPr lvl="2"/>
            <a:endParaRPr lang="en-US" sz="2000" i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7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5" y="279400"/>
            <a:ext cx="3252114" cy="548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Syntax 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5" y="816460"/>
            <a:ext cx="10453014" cy="554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of a variable in python :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Age = 16 ( data type : integer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Name = “Chosen” ( data type: String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isMarried</a:t>
            </a:r>
            <a:r>
              <a:rPr lang="en-US" dirty="0" smtClean="0">
                <a:solidFill>
                  <a:schemeClr val="tx1"/>
                </a:solidFill>
              </a:rPr>
              <a:t> = False ( datatype: Boolean)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Account_Balance</a:t>
            </a:r>
            <a:r>
              <a:rPr lang="en-US" dirty="0" smtClean="0">
                <a:solidFill>
                  <a:schemeClr val="tx1"/>
                </a:solidFill>
              </a:rPr>
              <a:t> = 123,467.08 ( data type : </a:t>
            </a:r>
            <a:r>
              <a:rPr lang="en-US" dirty="0" smtClean="0">
                <a:solidFill>
                  <a:schemeClr val="tx1"/>
                </a:solidFill>
              </a:rPr>
              <a:t>float) </a:t>
            </a:r>
          </a:p>
          <a:p>
            <a:endParaRPr lang="en-US" u="sng" dirty="0" smtClean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6462584" y="163384"/>
            <a:ext cx="5288692" cy="1549400"/>
          </a:xfrm>
          <a:prstGeom prst="cloud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27557" y="505194"/>
            <a:ext cx="35587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: Python is a dynamically type programming language 🙂🤔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1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5" y="816460"/>
            <a:ext cx="10453014" cy="5547269"/>
          </a:xfrm>
        </p:spPr>
        <p:txBody>
          <a:bodyPr>
            <a:normAutofit/>
          </a:bodyPr>
          <a:lstStyle/>
          <a:p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sz="2800" u="sng" dirty="0" smtClean="0">
                <a:solidFill>
                  <a:schemeClr val="tx1"/>
                </a:solidFill>
              </a:rPr>
              <a:t>EXERCISE</a:t>
            </a:r>
            <a:r>
              <a:rPr lang="en-US" sz="2800" u="sng" dirty="0" smtClean="0">
                <a:solidFill>
                  <a:schemeClr val="tx1"/>
                </a:solidFill>
              </a:rPr>
              <a:t> </a:t>
            </a:r>
            <a:endParaRPr lang="en-US" sz="2800" u="sng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is a variable and data type .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Mention all the </a:t>
            </a:r>
            <a:r>
              <a:rPr lang="en-US" sz="1800" dirty="0" smtClean="0">
                <a:solidFill>
                  <a:schemeClr val="tx1"/>
                </a:solidFill>
              </a:rPr>
              <a:t>data types in python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5 variables and give them values indicating their respective data types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Python is a dynamically typed language ,  FIND OUT WHY !!!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63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680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Python 🐍</vt:lpstr>
      <vt:lpstr>Introduction: </vt:lpstr>
      <vt:lpstr>Lets dive in .. 😉</vt:lpstr>
      <vt:lpstr>Python : Getting Started … </vt:lpstr>
      <vt:lpstr>Python : Getting Started … cont’d </vt:lpstr>
      <vt:lpstr>PowerPoint Presentation</vt:lpstr>
      <vt:lpstr>Basic Syntax : </vt:lpstr>
      <vt:lpstr>Basic Syntax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🐍</dc:title>
  <dc:creator>Bn Usmann</dc:creator>
  <cp:lastModifiedBy>Bn Usmann</cp:lastModifiedBy>
  <cp:revision>16</cp:revision>
  <dcterms:created xsi:type="dcterms:W3CDTF">2024-11-07T18:35:03Z</dcterms:created>
  <dcterms:modified xsi:type="dcterms:W3CDTF">2024-11-11T10:08:46Z</dcterms:modified>
</cp:coreProperties>
</file>