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6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4747-9272-4719-A7FB-6FD1094DF8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89D1-BAFF-44F3-AC0F-8643FC3BD3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4747-9272-4719-A7FB-6FD1094DF8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89D1-BAFF-44F3-AC0F-8643FC3BD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4747-9272-4719-A7FB-6FD1094DF8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89D1-BAFF-44F3-AC0F-8643FC3BD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4747-9272-4719-A7FB-6FD1094DF8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89D1-BAFF-44F3-AC0F-8643FC3BD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4747-9272-4719-A7FB-6FD1094DF8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89D1-BAFF-44F3-AC0F-8643FC3BD3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4747-9272-4719-A7FB-6FD1094DF8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89D1-BAFF-44F3-AC0F-8643FC3BD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4747-9272-4719-A7FB-6FD1094DF8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89D1-BAFF-44F3-AC0F-8643FC3BD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4747-9272-4719-A7FB-6FD1094DF8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89D1-BAFF-44F3-AC0F-8643FC3BD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4747-9272-4719-A7FB-6FD1094DF8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89D1-BAFF-44F3-AC0F-8643FC3BD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4747-9272-4719-A7FB-6FD1094DF8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89D1-BAFF-44F3-AC0F-8643FC3BD3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09C4747-9272-4719-A7FB-6FD1094DF8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80E89D1-BAFF-44F3-AC0F-8643FC3BD3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09C4747-9272-4719-A7FB-6FD1094DF8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80E89D1-BAFF-44F3-AC0F-8643FC3BD3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tbrains/pycharm/d0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8077200" cy="167335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5300" b="1" dirty="0" smtClean="0">
                <a:solidFill>
                  <a:schemeClr val="tx1"/>
                </a:solidFill>
              </a:rPr>
              <a:t>Lecture </a:t>
            </a:r>
            <a:r>
              <a:rPr lang="en-US" sz="6700" b="1" dirty="0" smtClean="0">
                <a:solidFill>
                  <a:schemeClr val="tx1"/>
                </a:solidFill>
              </a:rPr>
              <a:t>02</a:t>
            </a:r>
            <a:r>
              <a:rPr lang="en-US" sz="5300" b="1" dirty="0" smtClean="0">
                <a:solidFill>
                  <a:schemeClr val="tx1"/>
                </a:solidFill>
              </a:rPr>
              <a:t> : Installation and Set –Ups : </a:t>
            </a:r>
            <a:r>
              <a:rPr lang="en-US" sz="4800" b="0" i="1" dirty="0" smtClean="0">
                <a:solidFill>
                  <a:schemeClr val="tx1"/>
                </a:solidFill>
              </a:rPr>
              <a:t>Interpreter and IDE’s</a:t>
            </a:r>
            <a:r>
              <a:rPr lang="en-US" sz="5300" b="1" dirty="0" smtClean="0">
                <a:solidFill>
                  <a:schemeClr val="tx1"/>
                </a:solidFill>
              </a:rPr>
              <a:t/>
            </a:r>
            <a:br>
              <a:rPr lang="en-US" sz="5300" b="1" dirty="0" smtClean="0">
                <a:solidFill>
                  <a:schemeClr val="tx1"/>
                </a:solidFill>
              </a:rPr>
            </a:br>
            <a:r>
              <a:rPr lang="en-US" sz="5300" b="1" dirty="0"/>
              <a:t/>
            </a:r>
            <a:br>
              <a:rPr lang="en-US" sz="5300" b="1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5486400"/>
            <a:ext cx="6248400" cy="1219200"/>
          </a:xfrm>
        </p:spPr>
        <p:txBody>
          <a:bodyPr>
            <a:normAutofit lnSpcReduction="10000"/>
          </a:bodyPr>
          <a:lstStyle/>
          <a:p>
            <a:endParaRPr lang="en-US" sz="1600" b="1" dirty="0" smtClean="0">
              <a:solidFill>
                <a:schemeClr val="tx1"/>
              </a:solidFill>
              <a:latin typeface="Apple Chancery" pitchFamily="66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Apple Chancery" pitchFamily="66" charset="0"/>
              </a:rPr>
              <a:t>Presented By: </a:t>
            </a:r>
          </a:p>
          <a:p>
            <a:endParaRPr lang="en-US" sz="1600" b="1" dirty="0">
              <a:solidFill>
                <a:schemeClr val="tx1"/>
              </a:solidFill>
              <a:latin typeface="Apple Chancery" pitchFamily="66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Apple Chancery" pitchFamily="66" charset="0"/>
              </a:rPr>
              <a:t>A. U. </a:t>
            </a:r>
            <a:r>
              <a:rPr lang="en-US" sz="2800" b="1" dirty="0" err="1" smtClean="0">
                <a:solidFill>
                  <a:schemeClr val="tx1"/>
                </a:solidFill>
                <a:latin typeface="Apple Chancery" pitchFamily="66" charset="0"/>
              </a:rPr>
              <a:t>Tambaya</a:t>
            </a:r>
            <a:r>
              <a:rPr lang="en-US" sz="2800" b="1" dirty="0" smtClean="0">
                <a:solidFill>
                  <a:schemeClr val="tx1"/>
                </a:solidFill>
                <a:latin typeface="Apple Chancery" pitchFamily="66" charset="0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latin typeface="Apple Chancery" pitchFamily="66" charset="0"/>
              </a:rPr>
              <a:t>(programmer)</a:t>
            </a:r>
            <a:endParaRPr lang="en-US" sz="2800" i="1" dirty="0">
              <a:solidFill>
                <a:schemeClr val="tx1"/>
              </a:solidFill>
              <a:latin typeface="Apple Chancer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71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sz="5400" b="1" dirty="0" smtClean="0">
                <a:solidFill>
                  <a:srgbClr val="00B0F0"/>
                </a:solidFill>
                <a:latin typeface="+mj-lt"/>
              </a:rPr>
              <a:t>CONGRATULATIONS 😍</a:t>
            </a:r>
          </a:p>
          <a:p>
            <a:pPr marL="118872" indent="0">
              <a:buNone/>
            </a:pPr>
            <a:r>
              <a:rPr lang="en-US" dirty="0" smtClean="0">
                <a:latin typeface="+mj-lt"/>
              </a:rPr>
              <a:t>We have successfully downloaded &amp; installed python interpreter and an IDE </a:t>
            </a:r>
          </a:p>
          <a:p>
            <a:pPr marL="118872" indent="0">
              <a:buNone/>
            </a:pPr>
            <a:endParaRPr lang="en-US" sz="5400" b="1" dirty="0">
              <a:solidFill>
                <a:srgbClr val="00B0F0"/>
              </a:solidFill>
              <a:latin typeface="+mj-lt"/>
            </a:endParaRPr>
          </a:p>
          <a:p>
            <a:pPr marL="118872" indent="0">
              <a:buNone/>
            </a:pPr>
            <a:r>
              <a:rPr lang="en-US" sz="5400" dirty="0" smtClean="0"/>
              <a:t>		Questions</a:t>
            </a:r>
            <a:r>
              <a:rPr lang="en-US" sz="5400" dirty="0"/>
              <a:t>???</a:t>
            </a:r>
          </a:p>
          <a:p>
            <a:pPr marL="118872" indent="0">
              <a:buNone/>
            </a:pPr>
            <a:endParaRPr lang="en-US" sz="5400" b="1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126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828800" cy="835152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Index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7162800" cy="3939809"/>
          </a:xfrm>
          <a:ln>
            <a:noFill/>
          </a:ln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Interpreters.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Downloading the python interpreter.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Installing and Set-up of the Interpreter.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Downloading an IDE(Integrated Development Environment).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Installing and Set-up of IDE. </a:t>
            </a:r>
          </a:p>
          <a:p>
            <a:endParaRPr 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14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8800" y="522463"/>
            <a:ext cx="8229600" cy="125272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Interpreters ..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What is an Interpreter ?:</a:t>
            </a:r>
          </a:p>
          <a:p>
            <a:pPr marL="118872" indent="0">
              <a:buNone/>
            </a:pPr>
            <a:r>
              <a:rPr lang="en-US" b="1" dirty="0" smtClean="0"/>
              <a:t>  </a:t>
            </a:r>
            <a:r>
              <a:rPr lang="en-US" dirty="0" smtClean="0"/>
              <a:t>Interpreter is a program or software that directly executes the instructions in a programming language without compiling it first.</a:t>
            </a:r>
          </a:p>
          <a:p>
            <a:pPr marL="118872" indent="0">
              <a:buNone/>
            </a:pPr>
            <a:r>
              <a:rPr lang="en-US" dirty="0" smtClean="0"/>
              <a:t>	In simple definition an interpreter is a software/program that translate our source code into machine code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What is Code: </a:t>
            </a:r>
          </a:p>
          <a:p>
            <a:pPr marL="118872" indent="0">
              <a:buNone/>
            </a:pPr>
            <a:r>
              <a:rPr lang="en-US" b="1" dirty="0"/>
              <a:t>	</a:t>
            </a:r>
            <a:r>
              <a:rPr lang="en-US" dirty="0" smtClean="0"/>
              <a:t>A code are set of instructions written in a specific programming language that a computer can understand and execute</a:t>
            </a:r>
          </a:p>
        </p:txBody>
      </p:sp>
    </p:spTree>
    <p:extLst>
      <p:ext uri="{BB962C8B-B14F-4D97-AF65-F5344CB8AC3E}">
        <p14:creationId xmlns:p14="http://schemas.microsoft.com/office/powerpoint/2010/main" val="173431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685" y="609600"/>
            <a:ext cx="6781800" cy="106375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Downloading the Interpreter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/>
              <a:t>For this tutorial we will need Python interpreter</a:t>
            </a:r>
          </a:p>
          <a:p>
            <a:pPr marL="118872" indent="0">
              <a:buNone/>
            </a:pPr>
            <a:r>
              <a:rPr lang="en-US" dirty="0"/>
              <a:t>Steps involve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 to the official python website:(</a:t>
            </a:r>
            <a:r>
              <a:rPr lang="en-US" dirty="0">
                <a:hlinkClick r:id="rId2"/>
              </a:rPr>
              <a:t>www.python.org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Click the download button and </a:t>
            </a:r>
            <a:r>
              <a:rPr lang="en-US" dirty="0" err="1"/>
              <a:t>downlaod</a:t>
            </a:r>
            <a:r>
              <a:rPr lang="en-US" dirty="0"/>
              <a:t> the latest version.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After downloading , click on history and install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Run the installer and follow the instruction</a:t>
            </a:r>
          </a:p>
        </p:txBody>
      </p:sp>
    </p:spTree>
    <p:extLst>
      <p:ext uri="{BB962C8B-B14F-4D97-AF65-F5344CB8AC3E}">
        <p14:creationId xmlns:p14="http://schemas.microsoft.com/office/powerpoint/2010/main" val="42575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22463"/>
            <a:ext cx="8229600" cy="125272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Downloading the </a:t>
            </a:r>
            <a:r>
              <a:rPr lang="en-US" sz="3600" dirty="0" smtClean="0">
                <a:solidFill>
                  <a:schemeClr val="bg1"/>
                </a:solidFill>
              </a:rPr>
              <a:t>Interpreter cont’d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dirty="0" smtClean="0"/>
              <a:t>After Successful  download of the python interpreter , to confirm / authenticate the version of the interpreter :</a:t>
            </a:r>
          </a:p>
          <a:p>
            <a:pPr marL="118872" indent="0">
              <a:buNone/>
            </a:pPr>
            <a:r>
              <a:rPr lang="en-US" sz="2800" dirty="0" smtClean="0"/>
              <a:t>Open the terminal ( `Windows + R` , then type “</a:t>
            </a:r>
            <a:r>
              <a:rPr lang="en-US" sz="2800" dirty="0" err="1" smtClean="0"/>
              <a:t>cmd</a:t>
            </a:r>
            <a:r>
              <a:rPr lang="en-US" sz="2800" dirty="0" smtClean="0"/>
              <a:t>” ) </a:t>
            </a:r>
          </a:p>
          <a:p>
            <a:pPr marL="118872" indent="0">
              <a:buNone/>
            </a:pPr>
            <a:r>
              <a:rPr lang="en-US" sz="2800" dirty="0" smtClean="0"/>
              <a:t>Then type :</a:t>
            </a:r>
          </a:p>
          <a:p>
            <a:pPr marL="118872" indent="0">
              <a:buNone/>
            </a:pPr>
            <a:r>
              <a:rPr lang="en-US" sz="2800" dirty="0" smtClean="0"/>
              <a:t>___________</a:t>
            </a:r>
          </a:p>
          <a:p>
            <a:pPr marL="118872" indent="0">
              <a:buNone/>
            </a:pPr>
            <a:r>
              <a:rPr lang="en-US" sz="2800" i="1" u="sng" dirty="0" err="1" smtClean="0"/>
              <a:t>Py</a:t>
            </a:r>
            <a:r>
              <a:rPr lang="en-US" sz="2800" i="1" u="sng" dirty="0" smtClean="0"/>
              <a:t> - - version</a:t>
            </a:r>
          </a:p>
          <a:p>
            <a:pPr marL="118872" indent="0">
              <a:buNone/>
            </a:pPr>
            <a:r>
              <a:rPr lang="en-US" sz="2800" dirty="0" smtClean="0"/>
              <a:t>It </a:t>
            </a:r>
            <a:r>
              <a:rPr lang="en-US" sz="2800" dirty="0"/>
              <a:t>should return `</a:t>
            </a:r>
            <a:r>
              <a:rPr lang="en-US" sz="2800" i="1" dirty="0"/>
              <a:t>Python </a:t>
            </a:r>
            <a:r>
              <a:rPr lang="en-US" sz="2800" i="1" dirty="0" smtClean="0"/>
              <a:t>3.12.4</a:t>
            </a:r>
            <a:r>
              <a:rPr lang="en-US" sz="2800" dirty="0" smtClean="0"/>
              <a:t>`  , which is the latest version. </a:t>
            </a:r>
            <a:endParaRPr lang="en-US" sz="2800" dirty="0"/>
          </a:p>
          <a:p>
            <a:pPr marL="118872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933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8800" y="520317"/>
            <a:ext cx="8229600" cy="125272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IDE’s and IDLE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096" y="1490730"/>
            <a:ext cx="8763000" cy="53340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 smtClean="0"/>
              <a:t>What’s an IDE?:</a:t>
            </a:r>
          </a:p>
          <a:p>
            <a:pPr marL="118872" indent="0">
              <a:buNone/>
            </a:pPr>
            <a:r>
              <a:rPr lang="en-US" sz="3600" b="1" dirty="0" smtClean="0"/>
              <a:t>	</a:t>
            </a:r>
            <a:r>
              <a:rPr lang="en-US" dirty="0" smtClean="0"/>
              <a:t>IDE is an acronym for </a:t>
            </a:r>
            <a:r>
              <a:rPr lang="en-US" i="1" dirty="0" smtClean="0"/>
              <a:t>Integrated Development Environment</a:t>
            </a:r>
            <a:r>
              <a:rPr lang="en-US" dirty="0" smtClean="0"/>
              <a:t>.</a:t>
            </a:r>
          </a:p>
          <a:p>
            <a:pPr marL="118872" indent="0">
              <a:buNone/>
            </a:pPr>
            <a:r>
              <a:rPr lang="en-US" dirty="0" smtClean="0"/>
              <a:t>	IDE is a software application that provide a development environment for writing , debugging and testing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What’s an IDLE</a:t>
            </a:r>
            <a:r>
              <a:rPr lang="en-US" dirty="0" smtClean="0"/>
              <a:t>:</a:t>
            </a:r>
            <a:endParaRPr lang="en-US" dirty="0"/>
          </a:p>
          <a:p>
            <a:pPr marL="118872" indent="0">
              <a:buNone/>
            </a:pPr>
            <a:r>
              <a:rPr lang="en-US" dirty="0" smtClean="0"/>
              <a:t>	IDLE ( </a:t>
            </a:r>
            <a:r>
              <a:rPr lang="en-US" i="1" dirty="0" smtClean="0"/>
              <a:t>Integrated Development and Learning Environment) </a:t>
            </a:r>
            <a:r>
              <a:rPr lang="en-US" dirty="0" smtClean="0"/>
              <a:t>is a beginner friendly environment that comes preinstalled with the python interpreter for Development and Learning</a:t>
            </a:r>
            <a:r>
              <a:rPr lang="en-US" i="1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961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52600" y="522463"/>
            <a:ext cx="8229600" cy="125272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</a:t>
            </a:r>
            <a:r>
              <a:rPr lang="en-US" sz="4400" dirty="0" smtClean="0">
                <a:solidFill>
                  <a:schemeClr val="bg1"/>
                </a:solidFill>
              </a:rPr>
              <a:t>ommon IDE’s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4000" b="1" dirty="0" smtClean="0">
                <a:latin typeface="Albertus MT" pitchFamily="34" charset="0"/>
              </a:rPr>
              <a:t>         </a:t>
            </a:r>
            <a:r>
              <a:rPr lang="en-US" sz="4000" dirty="0" smtClean="0">
                <a:latin typeface="Albertus MT" pitchFamily="34" charset="0"/>
              </a:rPr>
              <a:t>Some popular IDE’s include:</a:t>
            </a:r>
            <a:endParaRPr lang="en-US" sz="4000" b="1" dirty="0" smtClean="0">
              <a:latin typeface="Albertus MT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i="1" dirty="0" err="1" smtClean="0">
                <a:latin typeface="Albertus MT" pitchFamily="34" charset="0"/>
              </a:rPr>
              <a:t>Pycharm</a:t>
            </a:r>
            <a:endParaRPr lang="en-US" sz="4000" b="1" i="1" dirty="0" smtClean="0">
              <a:latin typeface="Albertus MT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i="1" dirty="0" smtClean="0">
                <a:latin typeface="Albertus MT" pitchFamily="34" charset="0"/>
              </a:rPr>
              <a:t>VS Code </a:t>
            </a:r>
            <a:r>
              <a:rPr lang="en-US" sz="4000" i="1" dirty="0" smtClean="0">
                <a:latin typeface="Albertus MT" pitchFamily="34" charset="0"/>
              </a:rPr>
              <a:t>( Visual Studio Code )</a:t>
            </a:r>
            <a:endParaRPr lang="en-US" sz="4000" b="1" i="1" dirty="0" smtClean="0">
              <a:latin typeface="Albertus MT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i="1" dirty="0" err="1" smtClean="0">
                <a:latin typeface="Albertus MT" pitchFamily="34" charset="0"/>
              </a:rPr>
              <a:t>Spyder</a:t>
            </a:r>
            <a:endParaRPr lang="en-US" sz="4000" b="1" i="1" dirty="0" smtClean="0">
              <a:latin typeface="Albertus MT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i="1" dirty="0" smtClean="0">
                <a:latin typeface="Albertus MT" pitchFamily="34" charset="0"/>
              </a:rPr>
              <a:t>IDLE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i="1" dirty="0" smtClean="0">
                <a:latin typeface="Albertus MT" pitchFamily="34" charset="0"/>
              </a:rPr>
              <a:t>Sublime Text</a:t>
            </a:r>
            <a:endParaRPr lang="en-US" sz="4000" b="1" i="1" dirty="0">
              <a:latin typeface="Albertu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0" y="522463"/>
            <a:ext cx="8229600" cy="1252728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</a:rPr>
              <a:t>Downlaoding</a:t>
            </a:r>
            <a:r>
              <a:rPr lang="en-US" sz="4400" dirty="0" smtClean="0">
                <a:solidFill>
                  <a:schemeClr val="bg1"/>
                </a:solidFill>
              </a:rPr>
              <a:t> an IDE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37874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For the purpose of this tutorial we are going to be only going  through the process of downloading and installing `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PyCharm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`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although any other suitable IDE can be seamlessly used in the development process involving python 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3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555733"/>
            <a:ext cx="8229600" cy="1252728"/>
          </a:xfrm>
        </p:spPr>
        <p:txBody>
          <a:bodyPr>
            <a:no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Downlaoding</a:t>
            </a:r>
            <a:r>
              <a:rPr lang="en-US" sz="4400" dirty="0">
                <a:solidFill>
                  <a:schemeClr val="bg1"/>
                </a:solidFill>
              </a:rPr>
              <a:t> an </a:t>
            </a:r>
            <a:r>
              <a:rPr lang="en-US" sz="4400" dirty="0" smtClean="0">
                <a:solidFill>
                  <a:schemeClr val="bg1"/>
                </a:solidFill>
              </a:rPr>
              <a:t>IDE cont’d.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US" sz="3600" b="1" dirty="0" smtClean="0"/>
              <a:t>Steps involved: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Go to the official website (</a:t>
            </a:r>
            <a:r>
              <a:rPr lang="en-US" dirty="0" smtClean="0">
                <a:hlinkClick r:id="rId2"/>
              </a:rPr>
              <a:t>www.jetbrains/pycharm/d0wnload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click on the first link that displace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Scroll down to the community edition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Choose your operating system (windows, </a:t>
            </a:r>
            <a:r>
              <a:rPr lang="en-US" dirty="0" err="1" smtClean="0"/>
              <a:t>linux</a:t>
            </a:r>
            <a:r>
              <a:rPr lang="en-US" dirty="0" smtClean="0"/>
              <a:t> , or mac OS) and click 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9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128</TotalTime>
  <Words>275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Albertus MT</vt:lpstr>
      <vt:lpstr>Apple Chancery</vt:lpstr>
      <vt:lpstr>Arial</vt:lpstr>
      <vt:lpstr>Corbel</vt:lpstr>
      <vt:lpstr>Wingdings</vt:lpstr>
      <vt:lpstr>Wingdings 2</vt:lpstr>
      <vt:lpstr>Wingdings 3</vt:lpstr>
      <vt:lpstr>Module</vt:lpstr>
      <vt:lpstr>Lecture 02 : Installation and Set –Ups : Interpreter and IDE’s   </vt:lpstr>
      <vt:lpstr>Index</vt:lpstr>
      <vt:lpstr>Interpreters .. </vt:lpstr>
      <vt:lpstr>Downloading the Interpreter</vt:lpstr>
      <vt:lpstr>Downloading the Interpreter cont’d</vt:lpstr>
      <vt:lpstr>IDE’s and IDLE</vt:lpstr>
      <vt:lpstr>Common IDE’s</vt:lpstr>
      <vt:lpstr>Downlaoding an IDE</vt:lpstr>
      <vt:lpstr>Downlaoding an IDE cont’d.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 : Installation Process Of Python And IDE</dc:title>
  <dc:creator>TAMBAYA</dc:creator>
  <cp:lastModifiedBy>Bn Usmann</cp:lastModifiedBy>
  <cp:revision>15</cp:revision>
  <dcterms:created xsi:type="dcterms:W3CDTF">2024-11-13T20:31:59Z</dcterms:created>
  <dcterms:modified xsi:type="dcterms:W3CDTF">2024-11-13T17:43:23Z</dcterms:modified>
</cp:coreProperties>
</file>