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68E5-6EC2-412E-94BE-975E60EDC22E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6CD6-D054-46B9-98F6-CF5594C38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5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68E5-6EC2-412E-94BE-975E60EDC22E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6CD6-D054-46B9-98F6-CF5594C38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3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68E5-6EC2-412E-94BE-975E60EDC22E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6CD6-D054-46B9-98F6-CF5594C38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4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68E5-6EC2-412E-94BE-975E60EDC22E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6CD6-D054-46B9-98F6-CF5594C38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6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68E5-6EC2-412E-94BE-975E60EDC22E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6CD6-D054-46B9-98F6-CF5594C38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68E5-6EC2-412E-94BE-975E60EDC22E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6CD6-D054-46B9-98F6-CF5594C38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8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68E5-6EC2-412E-94BE-975E60EDC22E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6CD6-D054-46B9-98F6-CF5594C38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7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68E5-6EC2-412E-94BE-975E60EDC22E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6CD6-D054-46B9-98F6-CF5594C38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6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68E5-6EC2-412E-94BE-975E60EDC22E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6CD6-D054-46B9-98F6-CF5594C38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5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68E5-6EC2-412E-94BE-975E60EDC22E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6CD6-D054-46B9-98F6-CF5594C38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9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C68E5-6EC2-412E-94BE-975E60EDC22E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6CD6-D054-46B9-98F6-CF5594C38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C68E5-6EC2-412E-94BE-975E60EDC22E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66CD6-D054-46B9-98F6-CF5594C38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5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81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Bn Usmann</dc:creator>
  <cp:lastModifiedBy>Bn Usmann</cp:lastModifiedBy>
  <cp:revision>2</cp:revision>
  <dcterms:created xsi:type="dcterms:W3CDTF">2024-12-26T11:59:33Z</dcterms:created>
  <dcterms:modified xsi:type="dcterms:W3CDTF">2024-12-26T13:32:07Z</dcterms:modified>
</cp:coreProperties>
</file>