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61" d="100"/>
          <a:sy n="61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91AB-BACB-2A7C-707F-1FB9AA10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E7E0-124E-4388-C67C-CCEC1D97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9CDA-E01D-DA27-82ED-AFB051AF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A372-4DA1-5280-58CA-9DD786B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F28F-CEF3-79F0-D205-CC9AA54F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0329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717-45E9-CCC7-D373-9E0B190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71119-8C9A-FDCD-E8D1-0A12D83D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8863-6FEB-06E9-2C7E-436B8239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490A-8D61-3753-C205-C66F51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8E1C-BB33-6CA3-EE90-9036653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711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554FF-832B-C527-B19F-834E52D51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00CB0-4BAD-89ED-1EF9-EE0CA509E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BD3B-5A0C-4209-7D53-40D8CDA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CF13-9D62-F7A0-D38B-EF3F59D4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6628-751A-45E4-1911-B8DC68BE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462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D103-05A2-042D-A167-FCE3725E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224B-66D6-9FC2-143A-6CD43642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6813-8161-7A0C-5A98-5AC8506D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4231-D141-F7CC-2A61-258C0896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60F2-7857-8711-D4C6-248A1C35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25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3968-6EA6-2921-B9BB-FF2AB277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2175-4B42-36F7-0D84-BEFCEC60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6455-0EF6-60ED-23FB-F8CF3609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47EC-BE25-3F0E-274E-4DE507C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1DAA-ED5F-B267-1CFC-E59BE495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42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E725-DD40-E240-9B58-469AB018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F4AF-CCAD-BF19-1EB2-531E3890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28B8-E775-C0CF-4037-9DF22F54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2052-375F-9062-59B2-23C6FBC5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3A108-BAE2-68BF-204C-1F706E49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E601-4E9C-513F-4560-0D2B7480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246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4B41-8D43-1D4A-1348-F4C4DAD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43C4C-D9D9-E42D-587D-6BA909A2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FA23B-231A-3857-1CA0-F79743D6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AFD4-BEDF-71FD-7728-CD3C576F6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7BD8D-BA50-BDCF-3893-AEACF9F5F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3C589-7B95-2ACE-1AFA-761B1F94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7D17-4A93-DDF0-A9EF-A980436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A8DF-2235-DDCB-3275-30290F7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791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3C19-F1CE-CE27-C0EE-6FAF538B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DCB1-EE34-55E5-8A72-1AB377E8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4612E-4643-3D8B-386F-933E4A98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0C86B-4B38-CA5A-70E8-F9F1A26E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188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6358D-3C83-D165-8B2C-BDD9A6A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AEAB5-14EB-E916-DF49-578045F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7710-33F0-E5B3-8F5D-B15938F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2054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D59-0C92-6604-FD85-55F24FB9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765E-1A77-83C0-30E3-8886103B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0F34E-11DE-9B08-C88A-7C7250FF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9E98-D1AF-DD01-B219-E9D60A5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C8C47-3361-CE64-5763-90F76173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FE7C7-4E91-2638-C273-48ECA8E0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930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F279-8432-3DA3-3E69-6B119798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6D967-F6C8-FDD7-3F95-FE516F43D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3D420-7324-A61C-7F32-4F7EDE9C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4105C-AA6A-23D1-1FC7-5A7B9DE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4CC4B-9278-3667-6EA8-211E5D1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C052-1B9E-F65F-A775-61E358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301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26B47-DDF2-5C11-B8EF-B1BC2D9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2C98-F3C2-3A95-C554-E0614655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6AE6-1997-C39B-380E-CA88976FA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40742-EBDD-40F0-B955-FD166B0D5DBB}" type="datetimeFigureOut">
              <a:rPr lang="en-NG" smtClean="0"/>
              <a:t>09/12/2024</a:t>
            </a:fld>
            <a:endParaRPr lang="en-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3C47-34C6-C75A-C9EA-18D11DFE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D67C-1F94-A3BD-1463-43CB83AC7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5EC2E-6BF1-4C0C-882C-13E5E56AB7EC}" type="slidenum">
              <a:rPr lang="en-NG" smtClean="0"/>
              <a:t>‹#›</a:t>
            </a:fld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411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6FBB9-D3CE-059D-CAF3-29D233A2E606}"/>
              </a:ext>
            </a:extLst>
          </p:cNvPr>
          <p:cNvSpPr txBox="1"/>
          <p:nvPr/>
        </p:nvSpPr>
        <p:spPr>
          <a:xfrm>
            <a:off x="3279648" y="2859613"/>
            <a:ext cx="58765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SETS IN PYTHON </a:t>
            </a:r>
          </a:p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AN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6985C-2E97-1644-1BE8-0845BA3296A0}"/>
              </a:ext>
            </a:extLst>
          </p:cNvPr>
          <p:cNvSpPr txBox="1"/>
          <p:nvPr/>
        </p:nvSpPr>
        <p:spPr>
          <a:xfrm>
            <a:off x="9034272" y="5242560"/>
            <a:ext cx="3364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 dirty="0">
                <a:solidFill>
                  <a:srgbClr val="92D050"/>
                </a:solidFill>
                <a:latin typeface="Dancing Script"/>
                <a:cs typeface="Jomolhari"/>
              </a:rPr>
              <a:t>Presented By:</a:t>
            </a:r>
            <a:endParaRPr lang="en-GB" sz="2000" dirty="0">
              <a:solidFill>
                <a:srgbClr val="92D050"/>
              </a:solidFill>
              <a:latin typeface="Dancing Script"/>
              <a:cs typeface="Jomolhari"/>
            </a:endParaRPr>
          </a:p>
          <a:p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altLang="en-GB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roid Sans Mono"/>
                <a:cs typeface="Droid Sans Mono"/>
              </a:rPr>
              <a:t>Ahmad Ibrahim</a:t>
            </a:r>
            <a:r>
              <a:rPr lang="en-US" altLang="en-GB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90288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4299E-D3B4-9314-F4C2-D3B215ED4F5A}"/>
              </a:ext>
            </a:extLst>
          </p:cNvPr>
          <p:cNvSpPr txBox="1"/>
          <p:nvPr/>
        </p:nvSpPr>
        <p:spPr>
          <a:xfrm>
            <a:off x="483187" y="385011"/>
            <a:ext cx="3318792" cy="62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What is a Set?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E49B2-7AC4-32A5-85E4-BDD49D8CB4CE}"/>
              </a:ext>
            </a:extLst>
          </p:cNvPr>
          <p:cNvSpPr txBox="1"/>
          <p:nvPr/>
        </p:nvSpPr>
        <p:spPr>
          <a:xfrm>
            <a:off x="585536" y="1138989"/>
            <a:ext cx="4379495" cy="542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2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set in Python is an unordered collection of unique and immutable elements.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Sets are useful for storing elements without duplicates and for performing mathematical set operations like union, intersection, and difference.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Curly braces or the set() function can be used to create sets. Note: to create an empty set you have to use set(), not {}; the latter creates an empty dictionary, a data structure that we discuss in the next section.</a:t>
            </a:r>
          </a:p>
          <a:p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EF70-E580-7380-F952-E4B92673ACD8}"/>
              </a:ext>
            </a:extLst>
          </p:cNvPr>
          <p:cNvSpPr txBox="1"/>
          <p:nvPr/>
        </p:nvSpPr>
        <p:spPr>
          <a:xfrm>
            <a:off x="4804613" y="1175844"/>
            <a:ext cx="48447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Unlike lists or tuples, sets automatically eliminate duplicates.</a:t>
            </a:r>
          </a:p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Sets are defined using `{}` or the `set()` constructor.</a:t>
            </a:r>
          </a:p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F9A32-F0DF-1ED9-E916-548BCAC93CDC}"/>
              </a:ext>
            </a:extLst>
          </p:cNvPr>
          <p:cNvSpPr txBox="1"/>
          <p:nvPr/>
        </p:nvSpPr>
        <p:spPr>
          <a:xfrm>
            <a:off x="4965031" y="2925920"/>
            <a:ext cx="5273843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Examples</a:t>
            </a:r>
          </a:p>
          <a:p>
            <a:r>
              <a:rPr lang="en-US" sz="2400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my_set = {1, 2, 3}</a:t>
            </a:r>
          </a:p>
          <a:p>
            <a:r>
              <a:rPr lang="en-US" sz="2400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empty_set = set()</a:t>
            </a:r>
          </a:p>
          <a:p>
            <a:r>
              <a:rPr lang="en-US" sz="2400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basket = {'apple', 'orange', 'apple’}</a:t>
            </a:r>
          </a:p>
          <a:p>
            <a:endParaRPr lang="en-US" sz="2400" noProof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2400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en-US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the element in set are unique, that’s </a:t>
            </a:r>
          </a:p>
          <a:p>
            <a:r>
              <a:rPr lang="en-US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 element occur twice </a:t>
            </a:r>
          </a:p>
          <a:p>
            <a:endParaRPr lang="en-US" noProof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 example</a:t>
            </a:r>
          </a:p>
          <a:p>
            <a:r>
              <a:rPr lang="en-US" noProof="1">
                <a:solidFill>
                  <a:schemeClr val="accent4">
                    <a:lumMod val="20000"/>
                    <a:lumOff val="80000"/>
                  </a:schemeClr>
                </a:solidFill>
              </a:rPr>
              <a:t>   numbers = {1,2,2,3,4,5}    // This is an incorrect set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3787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A8ED1-367C-90C4-68EE-32E4CA2E702F}"/>
              </a:ext>
            </a:extLst>
          </p:cNvPr>
          <p:cNvSpPr txBox="1"/>
          <p:nvPr/>
        </p:nvSpPr>
        <p:spPr>
          <a:xfrm>
            <a:off x="483187" y="385011"/>
            <a:ext cx="3318792" cy="62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208C-1EB5-17A9-2811-75FAB376A33F}"/>
              </a:ext>
            </a:extLst>
          </p:cNvPr>
          <p:cNvSpPr txBox="1"/>
          <p:nvPr/>
        </p:nvSpPr>
        <p:spPr>
          <a:xfrm>
            <a:off x="483186" y="1229710"/>
            <a:ext cx="607526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Unordered: The items in a set do not have a specific order.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Example: {3, 2, 1}  →  {1, 2, 3}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Unique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Sets automatically eliminate duplicate values.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Example: {1, 2, 2, 3}  →  {1, 2, 3}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the 2 in the set was automatically removed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Mutable: You can  add or remove elements  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after creation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Example: even = {2,4,6,8}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3600" dirty="0"/>
              <a:t>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000000"/>
              </a:highlight>
            </a:endParaRPr>
          </a:p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49E74-F8E3-1EED-6A12-D2CD8BE02239}"/>
              </a:ext>
            </a:extLst>
          </p:cNvPr>
          <p:cNvSpPr txBox="1"/>
          <p:nvPr/>
        </p:nvSpPr>
        <p:spPr>
          <a:xfrm>
            <a:off x="725214" y="4920404"/>
            <a:ext cx="5833241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even.add(10)       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// adds 10 set even</a:t>
            </a:r>
          </a:p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even.remove(2)     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// removes 2 from the set even</a:t>
            </a:r>
            <a:endParaRPr lang="en-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04ACD-04FF-7900-E6B7-749568C17F9C}"/>
              </a:ext>
            </a:extLst>
          </p:cNvPr>
          <p:cNvSpPr txBox="1"/>
          <p:nvPr/>
        </p:nvSpPr>
        <p:spPr>
          <a:xfrm>
            <a:off x="514717" y="306184"/>
            <a:ext cx="3318792" cy="62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Creating a set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0AF6D-DC8B-CFB4-A27D-6C3657719629}"/>
              </a:ext>
            </a:extLst>
          </p:cNvPr>
          <p:cNvSpPr txBox="1"/>
          <p:nvPr/>
        </p:nvSpPr>
        <p:spPr>
          <a:xfrm>
            <a:off x="514717" y="1150882"/>
            <a:ext cx="3484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Sets can be created in two main ways:</a:t>
            </a:r>
          </a:p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3311A-B982-4402-0A55-6386909E1CC4}"/>
              </a:ext>
            </a:extLst>
          </p:cNvPr>
          <p:cNvSpPr txBox="1"/>
          <p:nvPr/>
        </p:nvSpPr>
        <p:spPr>
          <a:xfrm>
            <a:off x="599379" y="2258878"/>
            <a:ext cx="11077904" cy="37769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endParaRPr lang="en-US" sz="2000" noProof="1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Using curly braces { } :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my_set = {1, 2, 3}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citi</a:t>
            </a: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es = {‘New York’ , ‘Tokyo’ , ‘Abuja’ }    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print(cities)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output: {‘New York’ , ‘Tokyo’ , ‘Abuja’ } 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endParaRPr lang="en-US" sz="2000" noProof="1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000" b="1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Note: An empty set must be created with set() because { } creates an empty dictionary</a:t>
            </a: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A3228-8D85-E4E9-0582-23A8437A7375}"/>
              </a:ext>
            </a:extLst>
          </p:cNvPr>
          <p:cNvSpPr txBox="1"/>
          <p:nvPr/>
        </p:nvSpPr>
        <p:spPr>
          <a:xfrm>
            <a:off x="6590133" y="2412123"/>
            <a:ext cx="4240777" cy="269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2. Using the set() constructor: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my_set = set([1, 2, 3, 3]) </a:t>
            </a:r>
            <a:endParaRPr lang="en-US" sz="2000" noProof="1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cities = set( [‘New York’, ‘Tokyo’, ‘Abuja’] )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print(my_set)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2000" noProof="1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Output: {1, 2, 3}</a:t>
            </a:r>
          </a:p>
        </p:txBody>
      </p:sp>
    </p:spTree>
    <p:extLst>
      <p:ext uri="{BB962C8B-B14F-4D97-AF65-F5344CB8AC3E}">
        <p14:creationId xmlns:p14="http://schemas.microsoft.com/office/powerpoint/2010/main" val="67743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67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440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Candara</vt:lpstr>
      <vt:lpstr>Dancing Script</vt:lpstr>
      <vt:lpstr>Droid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ahmadibrahimsearcher@gmail.com</dc:creator>
  <cp:lastModifiedBy>ahmadibrahimsearcher@gmail.com</cp:lastModifiedBy>
  <cp:revision>1</cp:revision>
  <dcterms:created xsi:type="dcterms:W3CDTF">2024-12-09T02:16:59Z</dcterms:created>
  <dcterms:modified xsi:type="dcterms:W3CDTF">2024-12-09T04:13:56Z</dcterms:modified>
</cp:coreProperties>
</file>