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12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598B-B86F-BD43-A00B-C7438BBAEFD8}" type="datetimeFigureOut">
              <a:rPr lang="en-US" smtClean="0"/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0E6D-91BE-9645-BEED-E33BBEE9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2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598B-B86F-BD43-A00B-C7438BBAEFD8}" type="datetimeFigureOut">
              <a:rPr lang="en-US" smtClean="0"/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0E6D-91BE-9645-BEED-E33BBEE9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8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598B-B86F-BD43-A00B-C7438BBAEFD8}" type="datetimeFigureOut">
              <a:rPr lang="en-US" smtClean="0"/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0E6D-91BE-9645-BEED-E33BBEE9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7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598B-B86F-BD43-A00B-C7438BBAEFD8}" type="datetimeFigureOut">
              <a:rPr lang="en-US" smtClean="0"/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0E6D-91BE-9645-BEED-E33BBEE9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4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598B-B86F-BD43-A00B-C7438BBAEFD8}" type="datetimeFigureOut">
              <a:rPr lang="en-US" smtClean="0"/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0E6D-91BE-9645-BEED-E33BBEE9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8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598B-B86F-BD43-A00B-C7438BBAEFD8}" type="datetimeFigureOut">
              <a:rPr lang="en-US" smtClean="0"/>
              <a:t>7/26/11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0E6D-91BE-9645-BEED-E33BBEE9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9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598B-B86F-BD43-A00B-C7438BBAEFD8}" type="datetimeFigureOut">
              <a:rPr lang="en-US" smtClean="0"/>
              <a:t>7/26/11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0E6D-91BE-9645-BEED-E33BBEE9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598B-B86F-BD43-A00B-C7438BBAEFD8}" type="datetimeFigureOut">
              <a:rPr lang="en-US" smtClean="0"/>
              <a:t>7/26/11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0E6D-91BE-9645-BEED-E33BBEE9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1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598B-B86F-BD43-A00B-C7438BBAEFD8}" type="datetimeFigureOut">
              <a:rPr lang="en-US" smtClean="0"/>
              <a:t>7/26/11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0E6D-91BE-9645-BEED-E33BBEE9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7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598B-B86F-BD43-A00B-C7438BBAEFD8}" type="datetimeFigureOut">
              <a:rPr lang="en-US" smtClean="0"/>
              <a:t>7/26/11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0E6D-91BE-9645-BEED-E33BBEE9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8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598B-B86F-BD43-A00B-C7438BBAEFD8}" type="datetimeFigureOut">
              <a:rPr lang="en-US" smtClean="0"/>
              <a:t>7/26/11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0E6D-91BE-9645-BEED-E33BBEE9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0598B-B86F-BD43-A00B-C7438BBAEFD8}" type="datetimeFigureOut">
              <a:rPr lang="en-US" smtClean="0"/>
              <a:t>7/26/11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60E6D-91BE-9645-BEED-E33BBEE9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6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Indels</a:t>
            </a:r>
            <a:r>
              <a:rPr lang="en-US" dirty="0" smtClean="0"/>
              <a:t> (117 cases </a:t>
            </a:r>
            <a:r>
              <a:rPr lang="en-US" dirty="0" err="1" smtClean="0"/>
              <a:t>vs</a:t>
            </a:r>
            <a:r>
              <a:rPr lang="en-US" dirty="0" smtClean="0"/>
              <a:t> 210 TCGA controls)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6629400" cy="685800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Called using GATK</a:t>
            </a:r>
          </a:p>
          <a:p>
            <a:pPr lvl="1"/>
            <a:r>
              <a:rPr lang="en-US" sz="1400" dirty="0" smtClean="0"/>
              <a:t>Joint calling from multiple samples (-</a:t>
            </a:r>
            <a:r>
              <a:rPr lang="en-US" sz="1400" dirty="0" err="1" smtClean="0"/>
              <a:t>glm</a:t>
            </a:r>
            <a:r>
              <a:rPr lang="en-US" sz="1400" dirty="0" smtClean="0"/>
              <a:t> INDEL). </a:t>
            </a:r>
          </a:p>
          <a:p>
            <a:pPr lvl="1"/>
            <a:r>
              <a:rPr lang="en-US" sz="1400" dirty="0" smtClean="0"/>
              <a:t>filtered as recommended by GATK</a:t>
            </a:r>
          </a:p>
          <a:p>
            <a:pPr lv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01E5C-FEA8-0346-A80F-F406B892A54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735885"/>
              </p:ext>
            </p:extLst>
          </p:nvPr>
        </p:nvGraphicFramePr>
        <p:xfrm>
          <a:off x="457200" y="2514600"/>
          <a:ext cx="4876800" cy="2627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  <a:gridCol w="1524000"/>
                <a:gridCol w="1447800"/>
              </a:tblGrid>
              <a:tr h="359094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Insertion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Deletion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7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Total Number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5544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5492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4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In-frame 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(% among coding)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348 (8%)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1706 (39%)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0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Frame-shift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4015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2649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4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Median quality score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507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1098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 descr="screen-cap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990600"/>
            <a:ext cx="2743200" cy="2822713"/>
          </a:xfrm>
          <a:prstGeom prst="rect">
            <a:avLst/>
          </a:prstGeom>
        </p:spPr>
      </p:pic>
      <p:pic>
        <p:nvPicPr>
          <p:cNvPr id="7" name="Picture 6" descr="screen-captur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886200"/>
            <a:ext cx="2743200" cy="2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1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Indels (117 cases vs 210 TCGA controls)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Indels (117 cases vs 210 TCGA controls)</dc:title>
  <dc:creator>Yufeng Shen</dc:creator>
  <cp:lastModifiedBy>Yufeng Shen</cp:lastModifiedBy>
  <cp:revision>1</cp:revision>
  <dcterms:created xsi:type="dcterms:W3CDTF">2011-07-26T20:31:53Z</dcterms:created>
  <dcterms:modified xsi:type="dcterms:W3CDTF">2011-07-26T20:32:03Z</dcterms:modified>
</cp:coreProperties>
</file>